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7" r:id="rId2"/>
    <p:sldId id="45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40769"/>
            <a:ext cx="1000125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347787" y="2478882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Book1</a:t>
            </a:r>
          </a:p>
          <a:p>
            <a:pPr algn="ctr"/>
            <a:r>
              <a:rPr lang="en-US" sz="1200" dirty="0" smtClean="0"/>
              <a:t>Book2</a:t>
            </a:r>
          </a:p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348162" y="2564606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>
            <a:off x="2824162" y="2700337"/>
            <a:ext cx="1524000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62562" y="2700337"/>
            <a:ext cx="1519238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5737" y="2174081"/>
            <a:ext cx="8319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BookStore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257300"/>
            <a:ext cx="75263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962025"/>
            <a:ext cx="1371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83203</TotalTime>
  <Words>22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9164</cp:revision>
  <dcterms:created xsi:type="dcterms:W3CDTF">2006-08-16T00:00:00Z</dcterms:created>
  <dcterms:modified xsi:type="dcterms:W3CDTF">2019-02-08T13:17:07Z</dcterms:modified>
</cp:coreProperties>
</file>