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ALTER TABLE Statement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0377" y="1904999"/>
            <a:ext cx="2130426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ALTER TABLE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ADD </a:t>
            </a:r>
            <a:r>
              <a:rPr lang="en-US" sz="1200" i="1" dirty="0" err="1"/>
              <a:t>column_name</a:t>
            </a:r>
            <a:r>
              <a:rPr lang="en-US" sz="1200" i="1" dirty="0"/>
              <a:t> </a:t>
            </a:r>
            <a:r>
              <a:rPr lang="en-US" sz="1200" i="1" dirty="0" err="1"/>
              <a:t>datatype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60375" y="15240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ALTER TABLE - ADD </a:t>
            </a:r>
            <a:r>
              <a:rPr lang="en-US" sz="1200" dirty="0" smtClean="0"/>
              <a:t>Column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82688" y="465137"/>
            <a:ext cx="6778625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ALTER TABLE statement is used to add, delete, or modify columns in an existing table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ALTER TABLE statement is also used to add and drop various constraints on an existing table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00402" y="2971799"/>
            <a:ext cx="2130426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ALTER TABLE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DROP COLUMN </a:t>
            </a:r>
            <a:r>
              <a:rPr lang="en-US" sz="1200" i="1" dirty="0" err="1"/>
              <a:t>column_name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200400" y="2590800"/>
            <a:ext cx="25146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ALTER TABLE - DROP </a:t>
            </a:r>
            <a:r>
              <a:rPr lang="en-US" sz="1200" dirty="0" smtClean="0"/>
              <a:t>Column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4204900"/>
            <a:ext cx="29718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ALTER TABLE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MODIFY COLUMN </a:t>
            </a:r>
            <a:r>
              <a:rPr lang="en-US" sz="1200" i="1" dirty="0" err="1"/>
              <a:t>column_name</a:t>
            </a:r>
            <a:r>
              <a:rPr lang="en-US" sz="1200" i="1" dirty="0"/>
              <a:t> </a:t>
            </a:r>
            <a:r>
              <a:rPr lang="en-US" sz="1200" i="1" dirty="0" err="1"/>
              <a:t>datatype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3823901"/>
            <a:ext cx="25146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ALTER TABLE - DROP </a:t>
            </a:r>
            <a:r>
              <a:rPr lang="en-US" sz="1200" dirty="0" smtClean="0"/>
              <a:t>Column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83914</TotalTime>
  <Words>55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9443</cp:revision>
  <dcterms:created xsi:type="dcterms:W3CDTF">2006-08-16T00:00:00Z</dcterms:created>
  <dcterms:modified xsi:type="dcterms:W3CDTF">2019-10-31T11:38:53Z</dcterms:modified>
</cp:coreProperties>
</file>