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Java Architecture for XML Binding (JAXB)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340769"/>
            <a:ext cx="1000125" cy="695324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1347787" y="2478882"/>
            <a:ext cx="1447800" cy="5429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Book1</a:t>
            </a:r>
          </a:p>
          <a:p>
            <a:pPr algn="ctr"/>
            <a:r>
              <a:rPr lang="en-US" sz="1200" dirty="0" smtClean="0"/>
              <a:t>Book2</a:t>
            </a:r>
          </a:p>
          <a:p>
            <a:pPr algn="ctr"/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4348162" y="2564606"/>
            <a:ext cx="9144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JAXB</a:t>
            </a:r>
            <a:endParaRPr lang="en-US" sz="1200" dirty="0"/>
          </a:p>
        </p:txBody>
      </p:sp>
      <p:sp>
        <p:nvSpPr>
          <p:cNvPr id="35" name="Left-Right Arrow 34"/>
          <p:cNvSpPr/>
          <p:nvPr/>
        </p:nvSpPr>
        <p:spPr>
          <a:xfrm>
            <a:off x="2824162" y="2700337"/>
            <a:ext cx="1524000" cy="185737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37"/>
          <p:cNvSpPr/>
          <p:nvPr/>
        </p:nvSpPr>
        <p:spPr>
          <a:xfrm>
            <a:off x="5262562" y="2700337"/>
            <a:ext cx="1519238" cy="185737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55737" y="2174081"/>
            <a:ext cx="83195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BookStore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83190</TotalTime>
  <Words>13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9162</cp:revision>
  <dcterms:created xsi:type="dcterms:W3CDTF">2006-08-16T00:00:00Z</dcterms:created>
  <dcterms:modified xsi:type="dcterms:W3CDTF">2019-02-08T12:52:01Z</dcterms:modified>
</cp:coreProperties>
</file>