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58" r:id="rId2"/>
    <p:sldId id="469" r:id="rId3"/>
    <p:sldId id="470" r:id="rId4"/>
    <p:sldId id="471" r:id="rId5"/>
    <p:sldId id="472" r:id="rId6"/>
    <p:sldId id="468" r:id="rId7"/>
    <p:sldId id="473" r:id="rId8"/>
    <p:sldId id="474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309" y="1534805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6109" y="1003762"/>
            <a:ext cx="7616825" cy="533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Queue’s are based on point-to-point messaging model where messages are sent to a queue. Each message has exactly one sender and one receiver. Message 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6109" y="3439805"/>
            <a:ext cx="2289516" cy="306324"/>
          </a:xfrm>
          <a:prstGeom prst="wedgeRectCallout">
            <a:avLst>
              <a:gd name="adj1" fmla="val 54926"/>
              <a:gd name="adj2" fmla="val -30752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25825" y="2754005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-33095"/>
              <a:gd name="adj2" fmla="val -35727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242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SpringBoot </a:t>
            </a:r>
            <a:r>
              <a:rPr lang="en-US" sz="1200" dirty="0" smtClean="0"/>
              <a:t>+ JMS + </a:t>
            </a:r>
            <a:r>
              <a:rPr lang="en-US" sz="1200" dirty="0" err="1" smtClean="0"/>
              <a:t>RabbitMQ</a:t>
            </a:r>
            <a:r>
              <a:rPr lang="en-US" sz="1200" dirty="0" smtClean="0"/>
              <a:t> </a:t>
            </a:r>
            <a:r>
              <a:rPr lang="en-US" sz="1200" dirty="0"/>
              <a:t>example </a:t>
            </a:r>
          </a:p>
        </p:txBody>
      </p:sp>
      <p:pic>
        <p:nvPicPr>
          <p:cNvPr id="7" name="Picture 2" descr="Image result for rabbitm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68" y="3683701"/>
            <a:ext cx="1233731" cy="45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806584"/>
            <a:ext cx="65738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23367" y="3582562"/>
            <a:ext cx="2289516" cy="306324"/>
          </a:xfrm>
          <a:prstGeom prst="wedgeRectCallout">
            <a:avLst>
              <a:gd name="adj1" fmla="val 36398"/>
              <a:gd name="adj2" fmla="val -42754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SpringJMSProducer Application</a:t>
            </a:r>
          </a:p>
          <a:p>
            <a:pPr algn="ctr"/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ular Callout 12"/>
          <p:cNvSpPr/>
          <p:nvPr/>
        </p:nvSpPr>
        <p:spPr>
          <a:xfrm>
            <a:off x="5979791" y="3607107"/>
            <a:ext cx="2279308" cy="306324"/>
          </a:xfrm>
          <a:prstGeom prst="wedgeRectCallout">
            <a:avLst>
              <a:gd name="adj1" fmla="val 8263"/>
              <a:gd name="adj2" fmla="val -46190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684363" y="1219200"/>
            <a:ext cx="1783237" cy="384048"/>
          </a:xfrm>
          <a:prstGeom prst="wedgeRoundRectCallout">
            <a:avLst>
              <a:gd name="adj1" fmla="val -46136"/>
              <a:gd name="adj2" fmla="val 1459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is container for </a:t>
            </a:r>
            <a:r>
              <a:rPr lang="en-US" sz="1200" dirty="0" smtClean="0"/>
              <a:t>the messages</a:t>
            </a:r>
            <a:r>
              <a:rPr lang="en-US" sz="1200" dirty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429000" y="1179576"/>
            <a:ext cx="1783237" cy="384048"/>
          </a:xfrm>
          <a:prstGeom prst="wedgeRoundRectCallout">
            <a:avLst>
              <a:gd name="adj1" fmla="val -33449"/>
              <a:gd name="adj2" fmla="val 1312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Routes </a:t>
            </a:r>
            <a:r>
              <a:rPr lang="en-US" sz="1200" dirty="0"/>
              <a:t>the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8582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JMSProducer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429000" y="1179576"/>
            <a:ext cx="4572000" cy="384048"/>
          </a:xfrm>
          <a:prstGeom prst="wedgeRoundRectCallout">
            <a:avLst>
              <a:gd name="adj1" fmla="val -83964"/>
              <a:gd name="adj2" fmla="val 845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RabbitTemplate</a:t>
            </a:r>
            <a:r>
              <a:rPr lang="en-US" sz="1200" dirty="0"/>
              <a:t>: This is helper class to send and receive messages.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962400" y="3581400"/>
            <a:ext cx="4648200" cy="384048"/>
          </a:xfrm>
          <a:prstGeom prst="wedgeRoundRectCallout">
            <a:avLst>
              <a:gd name="adj1" fmla="val -68088"/>
              <a:gd name="adj2" fmla="val 1165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Binding</a:t>
            </a:r>
            <a:r>
              <a:rPr lang="en-US" sz="1200" dirty="0"/>
              <a:t>: Binds the queue and topic exchange for a given queue name.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554717" y="2329992"/>
            <a:ext cx="4572000" cy="384048"/>
          </a:xfrm>
          <a:prstGeom prst="wedgeRoundRectCallout">
            <a:avLst>
              <a:gd name="adj1" fmla="val -56541"/>
              <a:gd name="adj2" fmla="val 8950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RabbitTemplate.convertAndSend</a:t>
            </a:r>
            <a:r>
              <a:rPr lang="en-US" sz="1200" dirty="0" smtClean="0"/>
              <a:t> method </a:t>
            </a:r>
            <a:r>
              <a:rPr lang="en-US" sz="1200" dirty="0"/>
              <a:t>converts java object to </a:t>
            </a:r>
            <a:r>
              <a:rPr lang="en-US" sz="1200" dirty="0" smtClean="0"/>
              <a:t>AMQP </a:t>
            </a:r>
            <a:r>
              <a:rPr lang="en-US" sz="1200" dirty="0"/>
              <a:t>message and is sent to default topic exchange. </a:t>
            </a:r>
          </a:p>
        </p:txBody>
      </p:sp>
    </p:spTree>
    <p:extLst>
      <p:ext uri="{BB962C8B-B14F-4D97-AF65-F5344CB8AC3E}">
        <p14:creationId xmlns:p14="http://schemas.microsoft.com/office/powerpoint/2010/main" val="30977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SpringBoot JMSConsumer </a:t>
            </a:r>
            <a:r>
              <a:rPr lang="en-US" sz="1200" dirty="0" smtClean="0"/>
              <a:t>Application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83" y="609600"/>
            <a:ext cx="4200525" cy="2743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4419600" y="762000"/>
            <a:ext cx="4572000" cy="688848"/>
          </a:xfrm>
          <a:prstGeom prst="wedgeRoundRectCallout">
            <a:avLst>
              <a:gd name="adj1" fmla="val -91387"/>
              <a:gd name="adj2" fmla="val 4490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Receiver </a:t>
            </a:r>
            <a:r>
              <a:rPr lang="en-US" sz="1200" dirty="0"/>
              <a:t>class that will receive the message. The method implemented to receive message should be acknowledged to MessageListenerAdapter in configuration class. </a:t>
            </a:r>
          </a:p>
        </p:txBody>
      </p:sp>
    </p:spTree>
    <p:extLst>
      <p:ext uri="{BB962C8B-B14F-4D97-AF65-F5344CB8AC3E}">
        <p14:creationId xmlns:p14="http://schemas.microsoft.com/office/powerpoint/2010/main" val="90208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312738"/>
            <a:ext cx="4378325" cy="471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44" y="838200"/>
            <a:ext cx="5181600" cy="2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10400" y="3581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667500" y="2092086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SpringJMSConsumer Application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773737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81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83490</TotalTime>
  <Words>150</Words>
  <Application>Microsoft Office PowerPoint</Application>
  <PresentationFormat>Custom</PresentationFormat>
  <Paragraphs>26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9269</cp:revision>
  <dcterms:created xsi:type="dcterms:W3CDTF">2006-08-16T00:00:00Z</dcterms:created>
  <dcterms:modified xsi:type="dcterms:W3CDTF">2019-03-05T13:53:29Z</dcterms:modified>
</cp:coreProperties>
</file>