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35739"/>
            <a:ext cx="2286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DROP </a:t>
            </a:r>
            <a:r>
              <a:rPr lang="en-US" sz="1200" dirty="0" smtClean="0"/>
              <a:t>DATABASE  Statement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60375" y="465135"/>
            <a:ext cx="8410575" cy="601663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DROP</a:t>
            </a:r>
            <a:r>
              <a:rPr lang="en-US" sz="1200" dirty="0"/>
              <a:t> DATABASE statement is used to drop an existing SQL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Once a database is dropped, you can check it in the list of databases with the following SQL command: </a:t>
            </a:r>
            <a:r>
              <a:rPr lang="en-US" sz="1200" dirty="0">
                <a:solidFill>
                  <a:srgbClr val="FF0000"/>
                </a:solidFill>
              </a:rPr>
              <a:t>SHOW DATABASES</a:t>
            </a:r>
            <a:r>
              <a:rPr lang="en-US" sz="1200" dirty="0"/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1975" y="2829692"/>
            <a:ext cx="2360612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DROP  DATABASE </a:t>
            </a:r>
            <a:r>
              <a:rPr lang="en-US" sz="1200" i="1" dirty="0" err="1" smtClean="0"/>
              <a:t>databasename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831973" y="2448693"/>
            <a:ext cx="1825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DROP DATABASE Syntax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829692"/>
            <a:ext cx="2285999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DROP DATABASE </a:t>
            </a:r>
            <a:r>
              <a:rPr lang="en-US" sz="1200" dirty="0" err="1"/>
              <a:t>employeedb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91200" y="2448693"/>
            <a:ext cx="19812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DROP DATABASE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84039</TotalTime>
  <Words>53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9430</cp:revision>
  <dcterms:created xsi:type="dcterms:W3CDTF">2006-08-16T00:00:00Z</dcterms:created>
  <dcterms:modified xsi:type="dcterms:W3CDTF">2020-08-04T12:17:12Z</dcterms:modified>
</cp:coreProperties>
</file>