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Create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3189750" y="1678178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9750" y="1993782"/>
            <a:ext cx="155145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use DATABASE_NAME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818150" y="798513"/>
            <a:ext cx="6019800" cy="609600"/>
          </a:xfrm>
          <a:prstGeom prst="wedgeRoundRectCallout">
            <a:avLst>
              <a:gd name="adj1" fmla="val -20517"/>
              <a:gd name="adj2" fmla="val 953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MongoDB</a:t>
            </a:r>
            <a:r>
              <a:rPr lang="en-US" sz="1200" dirty="0"/>
              <a:t> </a:t>
            </a:r>
            <a:r>
              <a:rPr lang="en-US" sz="1200" b="1" dirty="0"/>
              <a:t>use DATABASE_NAME</a:t>
            </a:r>
            <a:r>
              <a:rPr lang="en-US" sz="1200" dirty="0"/>
              <a:t> is used to create database. The command will create a new database if it doesn't exist, otherwise it will return the existing database.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78350" y="3169250"/>
            <a:ext cx="3094048" cy="1524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use </a:t>
            </a:r>
            <a:r>
              <a:rPr lang="en-US" sz="1200" dirty="0" smtClean="0"/>
              <a:t>mydb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err="1"/>
              <a:t>d</a:t>
            </a:r>
            <a:r>
              <a:rPr lang="en-US" sz="1200" dirty="0" err="1" smtClean="0"/>
              <a:t>b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/>
              <a:t>show </a:t>
            </a:r>
            <a:r>
              <a:rPr lang="en-US" sz="1200" dirty="0" smtClean="0"/>
              <a:t>dbs</a:t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db.employee.insert</a:t>
            </a:r>
            <a:r>
              <a:rPr lang="en-US" sz="1200" dirty="0"/>
              <a:t>({"</a:t>
            </a:r>
            <a:r>
              <a:rPr lang="en-US" sz="1200" dirty="0" err="1"/>
              <a:t>name</a:t>
            </a:r>
            <a:r>
              <a:rPr lang="en-US" sz="1200" dirty="0" err="1" smtClean="0"/>
              <a:t>":“Peter</a:t>
            </a:r>
            <a:r>
              <a:rPr lang="en-US" sz="1200" dirty="0" smtClean="0"/>
              <a:t>"})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878350" y="2864450"/>
            <a:ext cx="88998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Commands</a:t>
            </a:r>
            <a:endParaRPr lang="en-US" sz="12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4612150" y="2698149"/>
            <a:ext cx="4267200" cy="1309302"/>
          </a:xfrm>
          <a:prstGeom prst="wedgeRoundRectCallout">
            <a:avLst>
              <a:gd name="adj1" fmla="val -64483"/>
              <a:gd name="adj2" fmla="val 86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display database, you need to insert at least one document into it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</a:t>
            </a:r>
            <a:r>
              <a:rPr lang="en-US" sz="1200" dirty="0" err="1"/>
              <a:t>MongoDB</a:t>
            </a:r>
            <a:r>
              <a:rPr lang="en-US" sz="1200" dirty="0"/>
              <a:t> default database is test. If you didn't create any database, then collections will be stored in test database.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83464</TotalTime>
  <Words>50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9343</cp:revision>
  <dcterms:created xsi:type="dcterms:W3CDTF">2006-08-16T00:00:00Z</dcterms:created>
  <dcterms:modified xsi:type="dcterms:W3CDTF">2019-12-02T09:23:09Z</dcterms:modified>
</cp:coreProperties>
</file>