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21838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- Tracing Micro Service Logs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89082" y="1114228"/>
            <a:ext cx="22479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SpringBootRestTemplateDemo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13282" y="1114228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57" y="111466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60730" y="837229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 man client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028" idx="3"/>
            <a:endCxn id="5" idx="1"/>
          </p:cNvCxnSpPr>
          <p:nvPr/>
        </p:nvCxnSpPr>
        <p:spPr>
          <a:xfrm flipV="1">
            <a:off x="2077857" y="157142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10289" y="157186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6189482" y="2714428"/>
            <a:ext cx="1447800" cy="612648"/>
          </a:xfrm>
          <a:prstGeom prst="wedgeRoundRectCallout">
            <a:avLst>
              <a:gd name="adj1" fmla="val -2602"/>
              <a:gd name="adj2" fmla="val -1713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Get the Employee </a:t>
            </a:r>
            <a:r>
              <a:rPr lang="en-US" sz="1200" dirty="0" smtClean="0"/>
              <a:t>details</a:t>
            </a:r>
            <a:endParaRPr lang="en-US" sz="12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2533469" y="2700288"/>
            <a:ext cx="2398713" cy="776140"/>
          </a:xfrm>
          <a:prstGeom prst="wedgeRoundRectCallout">
            <a:avLst>
              <a:gd name="adj1" fmla="val 11153"/>
              <a:gd name="adj2" fmla="val -1446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Using </a:t>
            </a:r>
            <a:r>
              <a:rPr lang="en-US" sz="1200" dirty="0"/>
              <a:t>Rest </a:t>
            </a:r>
            <a:r>
              <a:rPr lang="en-US" sz="1200" dirty="0" smtClean="0"/>
              <a:t>Template Call the SpringBootDemo application </a:t>
            </a:r>
          </a:p>
          <a:p>
            <a:r>
              <a:rPr lang="en-US" sz="1200" dirty="0" smtClean="0"/>
              <a:t>REST End points and get the result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4204" y="3675825"/>
            <a:ext cx="4230278" cy="24622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[SpringBootRestTemplateDemo,</a:t>
            </a:r>
            <a:r>
              <a:rPr lang="en-US" sz="1000" dirty="0">
                <a:solidFill>
                  <a:srgbClr val="FF0000"/>
                </a:solidFill>
              </a:rPr>
              <a:t>28f68c12d9c9a6a0</a:t>
            </a:r>
            <a:r>
              <a:rPr lang="en-US" sz="1000" dirty="0"/>
              <a:t>,28f68c12d9c9a6a0,false]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046482" y="3675824"/>
            <a:ext cx="3886200" cy="24622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[SpringBootDemo,</a:t>
            </a:r>
            <a:r>
              <a:rPr lang="en-US" sz="1000" dirty="0">
                <a:solidFill>
                  <a:srgbClr val="FF0000"/>
                </a:solidFill>
              </a:rPr>
              <a:t>28f68c12d9c9a6a0</a:t>
            </a:r>
            <a:r>
              <a:rPr lang="en-US" sz="1000" dirty="0"/>
              <a:t>,3446e03e76e36621,false]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21838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- Tracing Micro Service Logs</a:t>
            </a:r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44487" y="425073"/>
            <a:ext cx="8378825" cy="2394328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Most developers face difficulty of tracing logs if any issue occurred. This can be solved by Spring Cloud Sleuth and ZipKin server for Spring Boot application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cloud Sleuth logs are printed in the following </a:t>
            </a:r>
            <a:r>
              <a:rPr lang="en-US" sz="1200" dirty="0"/>
              <a:t>format [</a:t>
            </a:r>
            <a:r>
              <a:rPr lang="en-US" sz="1200" dirty="0">
                <a:solidFill>
                  <a:srgbClr val="FF0000"/>
                </a:solidFill>
              </a:rPr>
              <a:t>application-name</a:t>
            </a:r>
            <a:r>
              <a:rPr lang="en-US" sz="1200" dirty="0" smtClean="0">
                <a:solidFill>
                  <a:srgbClr val="FF0000"/>
                </a:solidFill>
              </a:rPr>
              <a:t>, traceid, spanid, zipkin-export</a:t>
            </a:r>
            <a:r>
              <a:rPr lang="en-US" sz="1200" dirty="0" smtClean="0"/>
              <a:t>]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lvl="1"/>
            <a:r>
              <a:rPr lang="en-US" sz="1200" dirty="0">
                <a:solidFill>
                  <a:srgbClr val="FF0000"/>
                </a:solidFill>
              </a:rPr>
              <a:t>Application-name</a:t>
            </a:r>
            <a:r>
              <a:rPr lang="en-US" sz="1200" dirty="0"/>
              <a:t> = Name of the application</a:t>
            </a:r>
          </a:p>
          <a:p>
            <a:pPr lvl="1"/>
            <a:r>
              <a:rPr lang="en-US" sz="1200" dirty="0">
                <a:solidFill>
                  <a:srgbClr val="FF0000"/>
                </a:solidFill>
              </a:rPr>
              <a:t>Traceid</a:t>
            </a:r>
            <a:r>
              <a:rPr lang="en-US" sz="1200" dirty="0"/>
              <a:t> = each request and response traceid is same when calling same service or one service to another service.</a:t>
            </a:r>
          </a:p>
          <a:p>
            <a:pPr lvl="1"/>
            <a:r>
              <a:rPr lang="en-US" sz="1200" dirty="0">
                <a:solidFill>
                  <a:srgbClr val="FF0000"/>
                </a:solidFill>
              </a:rPr>
              <a:t>Spanid</a:t>
            </a:r>
            <a:r>
              <a:rPr lang="en-US" sz="1200" dirty="0"/>
              <a:t> = Span Id is printed along with Trace Id. Span Id is different every request and response calling one service to another service.</a:t>
            </a:r>
          </a:p>
          <a:p>
            <a:pPr lvl="1"/>
            <a:r>
              <a:rPr lang="en-US" sz="1200" dirty="0">
                <a:solidFill>
                  <a:srgbClr val="FF0000"/>
                </a:solidFill>
              </a:rPr>
              <a:t>Zipkin-export</a:t>
            </a:r>
            <a:r>
              <a:rPr lang="en-US" sz="1200" dirty="0"/>
              <a:t> = By default it is false. If it is true, logs will be exported to the Zipkin server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68" y="3352800"/>
            <a:ext cx="4619625" cy="914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Straight Arrow Connector 12"/>
          <p:cNvCxnSpPr/>
          <p:nvPr/>
        </p:nvCxnSpPr>
        <p:spPr>
          <a:xfrm flipH="1" flipV="1">
            <a:off x="3165868" y="39624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83282"/>
            <a:ext cx="3806853" cy="15070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22" name="Straight Arrow Connector 21"/>
          <p:cNvCxnSpPr/>
          <p:nvPr/>
        </p:nvCxnSpPr>
        <p:spPr>
          <a:xfrm flipH="1">
            <a:off x="7696200" y="36576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0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87745</TotalTime>
  <Words>166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9489</cp:revision>
  <dcterms:created xsi:type="dcterms:W3CDTF">2006-08-16T00:00:00Z</dcterms:created>
  <dcterms:modified xsi:type="dcterms:W3CDTF">2019-04-09T11:18:36Z</dcterms:modified>
</cp:coreProperties>
</file>