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855648"/>
            <a:ext cx="5592762" cy="385051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9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</a:t>
            </a:r>
            <a:r>
              <a:rPr lang="en-US" sz="1200" dirty="0"/>
              <a:t>File </a:t>
            </a:r>
            <a:r>
              <a:rPr lang="en-US" sz="1200" dirty="0" smtClean="0"/>
              <a:t>Download</a:t>
            </a:r>
            <a:endParaRPr lang="en-US" sz="1200" dirty="0"/>
          </a:p>
        </p:txBody>
      </p:sp>
      <p:sp>
        <p:nvSpPr>
          <p:cNvPr id="5" name="Rectangular Callout 4"/>
          <p:cNvSpPr/>
          <p:nvPr/>
        </p:nvSpPr>
        <p:spPr>
          <a:xfrm>
            <a:off x="5734982" y="2545010"/>
            <a:ext cx="3200400" cy="533400"/>
          </a:xfrm>
          <a:prstGeom prst="wedgeRectCallout">
            <a:avLst>
              <a:gd name="adj1" fmla="val -116066"/>
              <a:gd name="adj2" fmla="val 34960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need to set the </a:t>
            </a:r>
            <a:r>
              <a:rPr lang="en-US" sz="1200" dirty="0" err="1"/>
              <a:t>HttpHeader</a:t>
            </a:r>
            <a:r>
              <a:rPr lang="en-US" sz="1200" dirty="0"/>
              <a:t> </a:t>
            </a:r>
            <a:r>
              <a:rPr lang="en-US" sz="1200" b="1" dirty="0"/>
              <a:t>Content-Disposition</a:t>
            </a:r>
            <a:r>
              <a:rPr lang="en-US" sz="1200" dirty="0"/>
              <a:t> in Response and need to specify the response Media Type of the application.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87696</TotalTime>
  <Words>12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9449</cp:revision>
  <dcterms:created xsi:type="dcterms:W3CDTF">2006-08-16T00:00:00Z</dcterms:created>
  <dcterms:modified xsi:type="dcterms:W3CDTF">2019-02-27T11:43:59Z</dcterms:modified>
</cp:coreProperties>
</file>