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SpringBoot 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609600"/>
            <a:ext cx="4921250" cy="429871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sent to default topic exchange.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8" y="609600"/>
            <a:ext cx="3867150" cy="9715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1011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" y="685800"/>
            <a:ext cx="4391025" cy="425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Receiver with the message listener container to receive messages. 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38200" y="4267200"/>
            <a:ext cx="9144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43000" y="4191000"/>
            <a:ext cx="3048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JMSConsumer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83518</TotalTime>
  <Words>148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9286</cp:revision>
  <dcterms:created xsi:type="dcterms:W3CDTF">2006-08-16T00:00:00Z</dcterms:created>
  <dcterms:modified xsi:type="dcterms:W3CDTF">2019-03-07T11:05:11Z</dcterms:modified>
</cp:coreProperties>
</file>