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1"/>
  </p:notesMasterIdLst>
  <p:sldIdLst>
    <p:sldId id="458" r:id="rId2"/>
    <p:sldId id="469" r:id="rId3"/>
    <p:sldId id="464" r:id="rId4"/>
    <p:sldId id="470" r:id="rId5"/>
    <p:sldId id="471" r:id="rId6"/>
    <p:sldId id="472" r:id="rId7"/>
    <p:sldId id="468" r:id="rId8"/>
    <p:sldId id="473" r:id="rId9"/>
    <p:sldId id="474" r:id="rId10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6109" y="3439805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56016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</a:t>
            </a:r>
            <a:r>
              <a:rPr lang="en-US" sz="1200" dirty="0" err="1" smtClean="0"/>
              <a:t>RabbitMQ</a:t>
            </a:r>
            <a:r>
              <a:rPr lang="en-US" sz="1200" dirty="0" smtClean="0"/>
              <a:t> </a:t>
            </a:r>
            <a:r>
              <a:rPr lang="en-US" sz="1200" dirty="0"/>
              <a:t>example </a:t>
            </a:r>
          </a:p>
        </p:txBody>
      </p:sp>
      <p:pic>
        <p:nvPicPr>
          <p:cNvPr id="7" name="Picture 2" descr="Image result for rabbit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68" y="3683701"/>
            <a:ext cx="1233731" cy="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806584"/>
            <a:ext cx="65738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23367" y="3582562"/>
            <a:ext cx="2289516" cy="306324"/>
          </a:xfrm>
          <a:prstGeom prst="wedgeRectCallout">
            <a:avLst>
              <a:gd name="adj1" fmla="val 36398"/>
              <a:gd name="adj2" fmla="val -4275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8263"/>
              <a:gd name="adj2" fmla="val -46190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56016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</a:t>
            </a:r>
            <a:r>
              <a:rPr lang="en-US" sz="1200" dirty="0" err="1" smtClean="0"/>
              <a:t>RabbitMQ</a:t>
            </a:r>
            <a:r>
              <a:rPr lang="en-US" sz="1200" dirty="0" smtClean="0"/>
              <a:t> </a:t>
            </a:r>
            <a:r>
              <a:rPr lang="en-US" sz="1200" dirty="0"/>
              <a:t>example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684363" y="1219200"/>
            <a:ext cx="1783237" cy="384048"/>
          </a:xfrm>
          <a:prstGeom prst="wedgeRoundRectCallout">
            <a:avLst>
              <a:gd name="adj1" fmla="val -46136"/>
              <a:gd name="adj2" fmla="val 14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is container for </a:t>
            </a:r>
            <a:r>
              <a:rPr lang="en-US" sz="1200" dirty="0" smtClean="0"/>
              <a:t>the messages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429000" y="1179576"/>
            <a:ext cx="1783237" cy="384048"/>
          </a:xfrm>
          <a:prstGeom prst="wedgeRoundRectCallout">
            <a:avLst>
              <a:gd name="adj1" fmla="val -33449"/>
              <a:gd name="adj2" fmla="val 1312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Routes </a:t>
            </a:r>
            <a:r>
              <a:rPr lang="en-US" sz="1200" dirty="0"/>
              <a:t>the message to a queue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82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SpringJMSProducer</a:t>
            </a:r>
            <a:r>
              <a:rPr lang="en-US" sz="1200" dirty="0" smtClean="0"/>
              <a:t> Application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924"/>
            <a:ext cx="6326187" cy="426595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7" name="Straight Arrow Connector 6"/>
          <p:cNvCxnSpPr/>
          <p:nvPr/>
        </p:nvCxnSpPr>
        <p:spPr>
          <a:xfrm flipH="1" flipV="1">
            <a:off x="3318668" y="2598902"/>
            <a:ext cx="719932" cy="29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2" y="465138"/>
            <a:ext cx="4134407" cy="442977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3429000" y="1179576"/>
            <a:ext cx="4572000" cy="384048"/>
          </a:xfrm>
          <a:prstGeom prst="wedgeRoundRectCallout">
            <a:avLst>
              <a:gd name="adj1" fmla="val -83964"/>
              <a:gd name="adj2" fmla="val 8459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RabbitTemplate</a:t>
            </a:r>
            <a:r>
              <a:rPr lang="en-US" sz="1200" dirty="0"/>
              <a:t>: This is helper class to send and receive messages.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3581400"/>
            <a:ext cx="4648200" cy="384048"/>
          </a:xfrm>
          <a:prstGeom prst="wedgeRoundRectCallout">
            <a:avLst>
              <a:gd name="adj1" fmla="val -68088"/>
              <a:gd name="adj2" fmla="val 11650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Binding</a:t>
            </a:r>
            <a:r>
              <a:rPr lang="en-US" sz="1200" dirty="0"/>
              <a:t>: Binds the queue and topic exchange for a given queue name.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9" y="469851"/>
            <a:ext cx="5638800" cy="29432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554717" y="2329992"/>
            <a:ext cx="4572000" cy="384048"/>
          </a:xfrm>
          <a:prstGeom prst="wedgeRoundRectCallout">
            <a:avLst>
              <a:gd name="adj1" fmla="val -56541"/>
              <a:gd name="adj2" fmla="val 8950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RabbitTemplate.convertAndSend</a:t>
            </a:r>
            <a:r>
              <a:rPr lang="en-US" sz="1200" dirty="0" smtClean="0"/>
              <a:t> method </a:t>
            </a:r>
            <a:r>
              <a:rPr lang="en-US" sz="1200" dirty="0"/>
              <a:t>converts java object to </a:t>
            </a:r>
            <a:r>
              <a:rPr lang="en-US" sz="1200" dirty="0" smtClean="0"/>
              <a:t>AMQP </a:t>
            </a:r>
            <a:r>
              <a:rPr lang="en-US" sz="1200" dirty="0"/>
              <a:t>message and is sent to default topic exchange.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378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3" y="609600"/>
            <a:ext cx="4200525" cy="2743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4419600" y="762000"/>
            <a:ext cx="4572000" cy="688848"/>
          </a:xfrm>
          <a:prstGeom prst="wedgeRoundRectCallout">
            <a:avLst>
              <a:gd name="adj1" fmla="val -91387"/>
              <a:gd name="adj2" fmla="val 4490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Receiver </a:t>
            </a:r>
            <a:r>
              <a:rPr lang="en-US" sz="1200" dirty="0"/>
              <a:t>class that will receive the message. The method implemented to receive message should be acknowledged to MessageListenerAdapter in configuration class.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9" y="312738"/>
            <a:ext cx="4378325" cy="471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44" y="838200"/>
            <a:ext cx="5181600" cy="296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010400" y="3581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667500" y="2092086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773737" cy="2752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83484</TotalTime>
  <Words>161</Words>
  <Application>Microsoft Office PowerPoint</Application>
  <PresentationFormat>Custom</PresentationFormat>
  <Paragraphs>31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9265</cp:revision>
  <dcterms:created xsi:type="dcterms:W3CDTF">2006-08-16T00:00:00Z</dcterms:created>
  <dcterms:modified xsi:type="dcterms:W3CDTF">2019-02-01T13:11:42Z</dcterms:modified>
</cp:coreProperties>
</file>