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4200" y="35739"/>
            <a:ext cx="291383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</a:t>
            </a:r>
            <a:r>
              <a:rPr lang="en-US" sz="1200" dirty="0" smtClean="0"/>
              <a:t>- </a:t>
            </a:r>
            <a:r>
              <a:rPr lang="en-US" sz="1200" dirty="0"/>
              <a:t>Displaying Custom Error Pages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00" y="2667000"/>
            <a:ext cx="3419475" cy="176212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3376400" y="990600"/>
            <a:ext cx="5486400" cy="1450848"/>
          </a:xfrm>
          <a:prstGeom prst="wedgeRoundRectCallout">
            <a:avLst>
              <a:gd name="adj1" fmla="val -45449"/>
              <a:gd name="adj2" fmla="val 7696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first need to create a custom HTML error page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</a:rPr>
              <a:t>We’ll save the file as </a:t>
            </a:r>
            <a:r>
              <a:rPr lang="en-US" sz="1200" b="1" i="1" dirty="0">
                <a:solidFill>
                  <a:srgbClr val="FF0000"/>
                </a:solidFill>
              </a:rPr>
              <a:t>error.html</a:t>
            </a:r>
            <a:r>
              <a:rPr lang="en-US" sz="1200" dirty="0"/>
              <a:t> since we’re </a:t>
            </a:r>
            <a:r>
              <a:rPr lang="en-US" sz="1200" dirty="0" smtClean="0"/>
              <a:t>using</a:t>
            </a:r>
            <a:r>
              <a:rPr lang="en-US" sz="1200" dirty="0"/>
              <a:t> </a:t>
            </a:r>
            <a:r>
              <a:rPr lang="en-US" sz="1200" i="1" dirty="0">
                <a:solidFill>
                  <a:srgbClr val="FF0000"/>
                </a:solidFill>
              </a:rPr>
              <a:t>Thymeleaf</a:t>
            </a:r>
            <a:r>
              <a:rPr lang="en-US" sz="1200" i="1" dirty="0"/>
              <a:t> </a:t>
            </a:r>
            <a:r>
              <a:rPr lang="en-US" sz="1200" dirty="0"/>
              <a:t>template </a:t>
            </a:r>
            <a:r>
              <a:rPr lang="en-US" sz="1200" dirty="0" smtClean="0"/>
              <a:t>engine.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</a:rPr>
              <a:t>If we save this file in </a:t>
            </a:r>
            <a:r>
              <a:rPr lang="en-US" sz="1200" b="1" i="1" dirty="0">
                <a:solidFill>
                  <a:srgbClr val="FF0000"/>
                </a:solidFill>
              </a:rPr>
              <a:t>resources/templates </a:t>
            </a:r>
            <a:r>
              <a:rPr lang="en-US" sz="1200" b="1" dirty="0">
                <a:solidFill>
                  <a:srgbClr val="FF0000"/>
                </a:solidFill>
              </a:rPr>
              <a:t>directory, it’ll automatically be picked up</a:t>
            </a:r>
            <a:r>
              <a:rPr lang="en-US" sz="1200" b="1" dirty="0"/>
              <a:t> </a:t>
            </a:r>
            <a:r>
              <a:rPr lang="en-US" sz="1200" dirty="0"/>
              <a:t>by the default Spring Boot’s </a:t>
            </a:r>
            <a:r>
              <a:rPr lang="en-US" sz="1200" i="1" dirty="0">
                <a:solidFill>
                  <a:srgbClr val="FF0000"/>
                </a:solidFill>
              </a:rPr>
              <a:t>BasicErrorController</a:t>
            </a:r>
            <a:r>
              <a:rPr lang="en-US" sz="1200" dirty="0"/>
              <a:t>.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7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88011</TotalTime>
  <Words>19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9550</cp:revision>
  <dcterms:created xsi:type="dcterms:W3CDTF">2006-08-16T00:00:00Z</dcterms:created>
  <dcterms:modified xsi:type="dcterms:W3CDTF">2019-07-18T11:34:30Z</dcterms:modified>
</cp:coreProperties>
</file>