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56" y="2514600"/>
            <a:ext cx="613568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/>
              <a:t>Direct Exchange 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609600"/>
            <a:ext cx="8915400" cy="1524000"/>
          </a:xfrm>
          <a:prstGeom prst="wedgeRoundRectCallout">
            <a:avLst>
              <a:gd name="adj1" fmla="val -8407"/>
              <a:gd name="adj2" fmla="val 113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Direct exchange type routes messages with a routing key equal to the routing key declared by the binding queue.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 direct exchange delivers messages to queues based on the message routing key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Direct exchanges are often used to distribute tasks between multiple workers (instances of the same application) in a round robin manner. When doing so, it is important to understand that, in AMQP 0-9-1, messages are load balanced between consumers and not between queues.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87429</TotalTime>
  <Words>28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9296</cp:revision>
  <dcterms:created xsi:type="dcterms:W3CDTF">2006-08-16T00:00:00Z</dcterms:created>
  <dcterms:modified xsi:type="dcterms:W3CDTF">2019-02-05T10:59:52Z</dcterms:modified>
</cp:coreProperties>
</file>