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49596" y="35739"/>
            <a:ext cx="51894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</a:t>
            </a:r>
            <a:r>
              <a:rPr lang="en-US" sz="1200" dirty="0" smtClean="0"/>
              <a:t>Document [</a:t>
            </a:r>
            <a:r>
              <a:rPr lang="en-US" sz="1200" dirty="0"/>
              <a:t>RDBMS Where Clause Equivalents in </a:t>
            </a:r>
            <a:r>
              <a:rPr lang="en-US" sz="1200" dirty="0" smtClean="0"/>
              <a:t>MongoDB]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42487"/>
              </p:ext>
            </p:extLst>
          </p:nvPr>
        </p:nvGraphicFramePr>
        <p:xfrm>
          <a:off x="293850" y="1905000"/>
          <a:ext cx="87351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25"/>
                <a:gridCol w="1575499"/>
                <a:gridCol w="3906043"/>
                <a:gridCol w="215185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Operation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Example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smtClean="0">
                          <a:effectLst/>
                        </a:rPr>
                        <a:t>RDBMS Equivalent</a:t>
                      </a:r>
                      <a:endParaRPr lang="en-US" sz="120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{&lt;key&gt;:{$ne:&lt;value&gt;}}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smtClean="0">
                          <a:effectLst/>
                        </a:rPr>
                        <a:t>db.getCollection('book').find({"likes</a:t>
                      </a:r>
                      <a:r>
                        <a:rPr lang="en-US" sz="1200" dirty="0" smtClean="0">
                          <a:effectLst/>
                        </a:rPr>
                        <a:t>":{$ne:10</a:t>
                      </a:r>
                      <a:r>
                        <a:rPr lang="en-US" sz="1200" dirty="0" smtClean="0">
                          <a:effectLst/>
                        </a:rPr>
                        <a:t>}})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kern="1200" dirty="0" smtClean="0">
                          <a:effectLst/>
                        </a:rPr>
                        <a:t>where likes != 50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83543</TotalTime>
  <Words>41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9433</cp:revision>
  <dcterms:created xsi:type="dcterms:W3CDTF">2006-08-16T00:00:00Z</dcterms:created>
  <dcterms:modified xsi:type="dcterms:W3CDTF">2020-01-03T13:26:24Z</dcterms:modified>
</cp:coreProperties>
</file>