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57" r:id="rId2"/>
    <p:sldId id="449" r:id="rId3"/>
    <p:sldId id="454" r:id="rId4"/>
    <p:sldId id="451" r:id="rId5"/>
    <p:sldId id="458" r:id="rId6"/>
    <p:sldId id="452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hcache.org/ehcache.x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ehcache.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575" y="1143000"/>
            <a:ext cx="8607425" cy="3124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Caching is crucial for today’s high performance </a:t>
            </a:r>
            <a:r>
              <a:rPr lang="en-US" sz="1200" dirty="0" smtClean="0"/>
              <a:t>applications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</a:t>
            </a:r>
            <a:r>
              <a:rPr lang="en-US" sz="1200" dirty="0"/>
              <a:t>are many caching solutions available in market today namely </a:t>
            </a:r>
            <a:r>
              <a:rPr lang="en-US" sz="1200" dirty="0" err="1"/>
              <a:t>EhCache</a:t>
            </a:r>
            <a:r>
              <a:rPr lang="en-US" sz="1200" dirty="0"/>
              <a:t>, Guava Cache, Caffeine Cache, </a:t>
            </a:r>
            <a:r>
              <a:rPr lang="en-US" sz="1200" dirty="0" err="1"/>
              <a:t>OScache</a:t>
            </a:r>
            <a:r>
              <a:rPr lang="en-US" sz="1200" dirty="0"/>
              <a:t>, </a:t>
            </a:r>
            <a:r>
              <a:rPr lang="en-US" sz="1200" dirty="0" err="1"/>
              <a:t>JBoss</a:t>
            </a:r>
            <a:r>
              <a:rPr lang="en-US" sz="1200" dirty="0"/>
              <a:t> </a:t>
            </a:r>
            <a:r>
              <a:rPr lang="en-US" sz="1200" dirty="0" err="1"/>
              <a:t>Cache,etc</a:t>
            </a:r>
            <a:r>
              <a:rPr lang="en-US" sz="1200" dirty="0"/>
              <a:t>. Spring provides seamless integration with these caching solution using minimal configuration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Spring Cache Abstraction </a:t>
            </a:r>
            <a:r>
              <a:rPr lang="en-US" sz="1200" dirty="0"/>
              <a:t>is a set of interfaces and annotations, used for applying caching to Java methods. The idea is to cache the returned value of a method for a given input[method argument e.g.], and for any further request with same input, return the result from cache without even executing the method, thus reducing the number of executions. Spring’s </a:t>
            </a:r>
            <a:r>
              <a:rPr lang="en-US" sz="1200" b="1" dirty="0"/>
              <a:t>org.springframework.cache.Cache</a:t>
            </a:r>
            <a:r>
              <a:rPr lang="en-US" sz="1200" dirty="0"/>
              <a:t> and </a:t>
            </a:r>
            <a:r>
              <a:rPr lang="en-US" sz="1200" b="1" dirty="0"/>
              <a:t>org.springframework.cache.CacheManager</a:t>
            </a:r>
            <a:r>
              <a:rPr lang="en-US" sz="1200" dirty="0"/>
              <a:t> are main interfaces used for cache management. Do note that Spring Caching is still an abstraction [not a cache implementation] and requires an actual implementation in order to store the cache data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provides few out of the box abstraction implementations: JDK </a:t>
            </a:r>
            <a:r>
              <a:rPr lang="en-US" sz="1200" dirty="0" err="1"/>
              <a:t>java.util.concurrent.ConcurrentMap</a:t>
            </a:r>
            <a:r>
              <a:rPr lang="en-US" sz="1200" dirty="0"/>
              <a:t> based caches, </a:t>
            </a:r>
            <a:r>
              <a:rPr lang="en-US" sz="1200" dirty="0" err="1"/>
              <a:t>EhCache</a:t>
            </a:r>
            <a:r>
              <a:rPr lang="en-US" sz="1200" dirty="0"/>
              <a:t>, Caffeine, </a:t>
            </a:r>
            <a:r>
              <a:rPr lang="en-US" sz="1200" dirty="0" err="1"/>
              <a:t>Gemfire</a:t>
            </a:r>
            <a:r>
              <a:rPr lang="en-US" sz="1200" dirty="0"/>
              <a:t> cache, Guava caches and JSR-107 compliant caches. Other cache providers can be integrated with minimal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62025"/>
            <a:ext cx="4530725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029200" y="533400"/>
            <a:ext cx="3962400" cy="3276600"/>
          </a:xfrm>
          <a:prstGeom prst="wedgeRoundRectCallout">
            <a:avLst>
              <a:gd name="adj1" fmla="val -113798"/>
              <a:gd name="adj2" fmla="val 73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ehcache.xml providing </a:t>
            </a:r>
            <a:r>
              <a:rPr lang="en-US" sz="1200" dirty="0"/>
              <a:t>the caching configuration for individual cache items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are setting up a cache with name ‘products’. Maximum 100 products will be kept in in-memory [on-heap] store, while maximum 1000 products will be maintained in the </a:t>
            </a:r>
            <a:r>
              <a:rPr lang="en-US" sz="1200" dirty="0" smtClean="0"/>
              <a:t>DiskStore.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path specified ‘java.io.tmpdir’ which refers to default temp file 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product will be expired if it is idle for more than 5 minutes and lives for more than 10 minutes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A detailed description of individual properties can be found </a:t>
            </a:r>
            <a:r>
              <a:rPr lang="en-US" sz="1200" dirty="0" smtClean="0"/>
              <a:t>at -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www.ehcache.org/ehcache.xml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3" y="685800"/>
            <a:ext cx="4750630" cy="419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76800" y="2301966"/>
            <a:ext cx="4190205" cy="120323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@EnableCaching </a:t>
            </a:r>
            <a:r>
              <a:rPr lang="en-US" sz="1100" dirty="0"/>
              <a:t>annotation triggers a post processor that inspects every Spring bean for the presence of caching annotations[</a:t>
            </a:r>
            <a:r>
              <a:rPr lang="en-US" sz="1100" b="1" dirty="0"/>
              <a:t>@Cacheable, @CacheEvict, @</a:t>
            </a:r>
            <a:r>
              <a:rPr lang="en-US" sz="1100" b="1" dirty="0" err="1"/>
              <a:t>CachePut</a:t>
            </a:r>
            <a:r>
              <a:rPr lang="en-US" sz="1100" dirty="0"/>
              <a:t>] on public methods. If such an annotation is found, a proxy is automatically created to intercept the method call and handle the caching behavior accordingly.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950" y="2002795"/>
            <a:ext cx="41910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base"/>
            <a:r>
              <a:rPr lang="en-US" sz="1000" b="1" dirty="0"/>
              <a:t>@EnableCaching [ Used for Enabling Caching support in Spring </a:t>
            </a:r>
            <a:r>
              <a:rPr lang="en-US" sz="1000" b="1" dirty="0" smtClean="0"/>
              <a:t>Application]</a:t>
            </a:r>
            <a:endParaRPr lang="en-US" sz="1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19200" y="1447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5740"/>
            <a:ext cx="2384028" cy="11072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/>
          <p:nvPr/>
        </p:nvCxnSpPr>
        <p:spPr>
          <a:xfrm rot="16200000" flipH="1">
            <a:off x="2179638" y="1020762"/>
            <a:ext cx="381001" cy="3206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371600"/>
            <a:ext cx="4552157" cy="358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le 6"/>
          <p:cNvSpPr/>
          <p:nvPr/>
        </p:nvSpPr>
        <p:spPr>
          <a:xfrm>
            <a:off x="4877595" y="589370"/>
            <a:ext cx="4190205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@Cacheable </a:t>
            </a:r>
            <a:r>
              <a:rPr lang="en-US" sz="1100" dirty="0"/>
              <a:t>annotation indicates that the result of invoking a method (or all methods in a class) can be cached. A cache itself can be imagined as a key-value based Map.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First </a:t>
            </a:r>
            <a:r>
              <a:rPr lang="en-US" sz="1100" dirty="0"/>
              <a:t>time a method annotated with @Cacheable gets called, it gets executed and it’s return value is stored in Cache using a key[method parameter for instance, ]. Next time, if the method gets called using same key[same parameter for instance], the result is returned directly from Cache, method invocation does not take place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By default it uses the method parameters [product name in this case] to compute the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397" y="312738"/>
            <a:ext cx="3200003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000" dirty="0"/>
              <a:t>@Cacheable [ Used for populating and accessing Cache]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38800" y="3771900"/>
            <a:ext cx="3448050" cy="9525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@CacheEvict</a:t>
            </a:r>
            <a:r>
              <a:rPr lang="en-US" sz="1100" dirty="0"/>
              <a:t> annotation indicates that a method (or all methods on a class) triggers a cache evict operation, removing specific[or all] items from cache.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01035" y="3494861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dirty="0"/>
              <a:t>@CacheEvict [ Used for removing items from Cache]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57400" y="2209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20589" y="28194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38585"/>
              </p:ext>
            </p:extLst>
          </p:nvPr>
        </p:nvGraphicFramePr>
        <p:xfrm>
          <a:off x="3325018" y="3764280"/>
          <a:ext cx="2125266" cy="56895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2554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1784" y="3448594"/>
            <a:ext cx="7352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Products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4374"/>
              </p:ext>
            </p:extLst>
          </p:nvPr>
        </p:nvGraphicFramePr>
        <p:xfrm>
          <a:off x="3315493" y="3733800"/>
          <a:ext cx="2125266" cy="73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Laptop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366838"/>
            <a:ext cx="572611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79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6363" y="2329934"/>
            <a:ext cx="377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http://www.ehcache.org/ehcache.xml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83215</TotalTime>
  <Words>354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9128</cp:revision>
  <dcterms:created xsi:type="dcterms:W3CDTF">2006-08-16T00:00:00Z</dcterms:created>
  <dcterms:modified xsi:type="dcterms:W3CDTF">2019-04-08T05:39:55Z</dcterms:modified>
</cp:coreProperties>
</file>