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4" r:id="rId3"/>
    <p:sldId id="46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2284" y="1526357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82284" y="3962400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25966" y="4129702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5601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+ JMS + </a:t>
            </a:r>
            <a:r>
              <a:rPr lang="en-US" sz="1200" dirty="0" err="1" smtClean="0"/>
              <a:t>Rabbit</a:t>
            </a:r>
            <a:r>
              <a:rPr lang="en-US" sz="1200" dirty="0" err="1" smtClean="0"/>
              <a:t>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5575" y="685800"/>
            <a:ext cx="86836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will see the alternative </a:t>
            </a:r>
            <a:r>
              <a:rPr lang="en-US" sz="1200" dirty="0"/>
              <a:t>to </a:t>
            </a:r>
            <a:r>
              <a:rPr lang="en-US" sz="1200" b="1" dirty="0"/>
              <a:t>javax.jms.MessageListener</a:t>
            </a:r>
            <a:r>
              <a:rPr lang="en-US" sz="1200" dirty="0"/>
              <a:t> which allows us to create MessageListeners using plain POJO’s, thanks to Spring’s very own </a:t>
            </a:r>
            <a:r>
              <a:rPr lang="en-US" sz="1200" b="1" dirty="0"/>
              <a:t>@JmsListener</a:t>
            </a:r>
            <a:r>
              <a:rPr lang="en-US" sz="1200" dirty="0"/>
              <a:t>, used in combination with </a:t>
            </a:r>
            <a:r>
              <a:rPr lang="en-US" sz="1200" b="1" dirty="0"/>
              <a:t>JmsListenerConnectionFactory</a:t>
            </a:r>
            <a:r>
              <a:rPr lang="en-US" sz="1200" dirty="0"/>
              <a:t> and </a:t>
            </a:r>
            <a:r>
              <a:rPr lang="en-US" sz="1200" b="1" dirty="0"/>
              <a:t>@EnableJMS</a:t>
            </a:r>
            <a:r>
              <a:rPr lang="en-US" sz="1200" dirty="0"/>
              <a:t>. Let’s get started.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38200"/>
            <a:ext cx="893070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28800" y="3962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63775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15000" y="4081463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95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459412" cy="439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83403</TotalTime>
  <Words>95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9240</cp:revision>
  <dcterms:created xsi:type="dcterms:W3CDTF">2006-08-16T00:00:00Z</dcterms:created>
  <dcterms:modified xsi:type="dcterms:W3CDTF">2019-02-01T11:38:32Z</dcterms:modified>
</cp:coreProperties>
</file>