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8757" autoAdjust="0"/>
  </p:normalViewPr>
  <p:slideViewPr>
    <p:cSldViewPr>
      <p:cViewPr varScale="1">
        <p:scale>
          <a:sx n="99" d="100"/>
          <a:sy n="99" d="100"/>
        </p:scale>
        <p:origin x="696" y="9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7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18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Hosting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65137"/>
            <a:ext cx="8607425" cy="9064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want your web site to be able to store and retrieve data from a database, your web server should have access to a database-system that uses the SQL language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most common SQL hosting databases are MS SQL Server, Oracle, MySQL, and MS Access.</a:t>
            </a:r>
          </a:p>
        </p:txBody>
      </p:sp>
      <p:pic>
        <p:nvPicPr>
          <p:cNvPr id="1028" name="Picture 4" descr="Oracle Corporation Computer Icons Oracle Database Oracle Fusion  Applications, Antopodis Logo free png | PNGFu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0" y="3218044"/>
            <a:ext cx="1615440" cy="152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117877" y="1901261"/>
            <a:ext cx="4073124" cy="1219200"/>
          </a:xfrm>
          <a:prstGeom prst="wedgeRoundRectCallout">
            <a:avLst>
              <a:gd name="adj1" fmla="val -20603"/>
              <a:gd name="adj2" fmla="val 7434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Oracle is also a popular database software for database-driven web sites with high traffic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Oracle is a very powerful, robust and full featured SQL database system.</a:t>
            </a:r>
          </a:p>
        </p:txBody>
      </p:sp>
      <p:pic>
        <p:nvPicPr>
          <p:cNvPr id="1032" name="Picture 8" descr="What are the Advantages and Challenges of Microsoft SQL Server? |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3120461"/>
            <a:ext cx="2133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4876800" y="1573193"/>
            <a:ext cx="4073124" cy="1219200"/>
          </a:xfrm>
          <a:prstGeom prst="wedgeRoundRectCallout">
            <a:avLst>
              <a:gd name="adj1" fmla="val -20603"/>
              <a:gd name="adj2" fmla="val 7434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Microsoft's SQL Server is a popular database software for database-driven web sites with high traffic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SQL Server is a very powerful, robust and full featured SQL database system.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reate your database in ms access sql server oracle mysql by Georgekoban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79" y="2452573"/>
            <a:ext cx="1901825" cy="155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57179" y="1080973"/>
            <a:ext cx="4416425" cy="1219200"/>
          </a:xfrm>
          <a:prstGeom prst="wedgeRoundRectCallou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MySQL </a:t>
            </a:r>
            <a:r>
              <a:rPr lang="en-US" sz="1200" dirty="0"/>
              <a:t>is </a:t>
            </a:r>
            <a:r>
              <a:rPr lang="en-US" sz="1200" dirty="0" smtClean="0"/>
              <a:t>a </a:t>
            </a:r>
            <a:r>
              <a:rPr lang="en-US" sz="1200" dirty="0"/>
              <a:t>popular database software for web sites.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MySQL is a very powerful, robust and full featured SQL database system.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MySQL is an inexpensive alternative to the expensive Microsoft and Oracle solutions.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7" name="AutoShape 2" descr="I need to recover Access database with a superior solution. Is there any  relevant solution to repair Access database? - Quor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How to create a Database in Microsoft Access. – ZO3 Tec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204" y="2561120"/>
            <a:ext cx="3124200" cy="1338943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4729179" y="1066800"/>
            <a:ext cx="4111625" cy="1219200"/>
          </a:xfrm>
          <a:prstGeom prst="wedgeRoundRectCallou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When a web site requires only a simple database, Microsoft Access can be a solution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Access is not well suited for very high-traffic, and not as powerful as MySQL, SQL Server, or Oracle.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218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Hosting</a:t>
            </a:r>
          </a:p>
        </p:txBody>
      </p:sp>
    </p:spTree>
    <p:extLst>
      <p:ext uri="{BB962C8B-B14F-4D97-AF65-F5344CB8AC3E}">
        <p14:creationId xmlns:p14="http://schemas.microsoft.com/office/powerpoint/2010/main" val="135301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84000</TotalTime>
  <Words>122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9486</cp:revision>
  <dcterms:created xsi:type="dcterms:W3CDTF">2006-08-16T00:00:00Z</dcterms:created>
  <dcterms:modified xsi:type="dcterms:W3CDTF">2020-09-02T09:29:59Z</dcterms:modified>
</cp:coreProperties>
</file>