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3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java.util.Arrays Introduction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590800"/>
            <a:ext cx="1733792" cy="108600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ectangular Callout 4"/>
          <p:cNvSpPr/>
          <p:nvPr/>
        </p:nvSpPr>
        <p:spPr>
          <a:xfrm>
            <a:off x="765175" y="1600200"/>
            <a:ext cx="6731000" cy="688848"/>
          </a:xfrm>
          <a:prstGeom prst="wedgeRectCallout">
            <a:avLst>
              <a:gd name="adj1" fmla="val -4731"/>
              <a:gd name="adj2" fmla="val 9489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Arrays </a:t>
            </a:r>
            <a:r>
              <a:rPr lang="en-US" sz="1200" dirty="0"/>
              <a:t>class contains various methods for manipulating arrays (such as sorting and searching).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Arrays </a:t>
            </a:r>
            <a:r>
              <a:rPr lang="en-US" sz="1200" dirty="0"/>
              <a:t>class also contains a static factory that allows arrays to be viewed as lists.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java.util.Arrays Introduction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905000" y="22860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83624</TotalTime>
  <Words>40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9299</cp:revision>
  <dcterms:created xsi:type="dcterms:W3CDTF">2006-08-16T00:00:00Z</dcterms:created>
  <dcterms:modified xsi:type="dcterms:W3CDTF">2019-08-17T05:00:52Z</dcterms:modified>
</cp:coreProperties>
</file>