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1" r:id="rId2"/>
    <p:sldId id="46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6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25106" y="35739"/>
            <a:ext cx="130889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Self JOIN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0" y="2846382"/>
            <a:ext cx="3730624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/>
              <a:t>table1 T1, table1 T2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282824" y="2465472"/>
            <a:ext cx="12223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Self </a:t>
            </a:r>
            <a:r>
              <a:rPr lang="en-US" sz="1200" dirty="0" smtClean="0"/>
              <a:t>JOIN </a:t>
            </a:r>
            <a:r>
              <a:rPr lang="en-US" sz="1200" dirty="0" smtClean="0"/>
              <a:t>Syntax</a:t>
            </a:r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761999" y="1276350"/>
            <a:ext cx="4264025" cy="680424"/>
          </a:xfrm>
          <a:prstGeom prst="wedgeRoundRectCallout">
            <a:avLst>
              <a:gd name="adj1" fmla="val 1368"/>
              <a:gd name="adj2" fmla="val 12512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self JOIN is a regular join, but the table is joined with itself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i="1" dirty="0"/>
              <a:t>T1</a:t>
            </a:r>
            <a:r>
              <a:rPr lang="en-US" sz="1200" dirty="0"/>
              <a:t> and </a:t>
            </a:r>
            <a:r>
              <a:rPr lang="en-US" sz="1200" i="1" dirty="0"/>
              <a:t>T2</a:t>
            </a:r>
            <a:r>
              <a:rPr lang="en-US" sz="1200" dirty="0"/>
              <a:t> are different table aliases for the same table.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2775" y="2286000"/>
            <a:ext cx="5254625" cy="120032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A.EMPLOYEE_NAME AS EMPLOYEENAME1, B.EMPLOYEE_NAME AS EMPLOYEENAME2, </a:t>
            </a:r>
            <a:r>
              <a:rPr lang="en-US" sz="1200" dirty="0" err="1"/>
              <a:t>A.City</a:t>
            </a:r>
            <a:endParaRPr lang="en-US" sz="1200" dirty="0"/>
          </a:p>
          <a:p>
            <a:r>
              <a:rPr lang="en-US" sz="1200" dirty="0"/>
              <a:t>FROM employee A, employee B</a:t>
            </a:r>
          </a:p>
          <a:p>
            <a:r>
              <a:rPr lang="en-US" sz="1200" dirty="0"/>
              <a:t>WHERE A.EMPLOYEE_ID &lt;&gt; B.EMPLOYEE_ID</a:t>
            </a:r>
          </a:p>
          <a:p>
            <a:r>
              <a:rPr lang="en-US" sz="1200" dirty="0"/>
              <a:t>AND </a:t>
            </a:r>
            <a:r>
              <a:rPr lang="en-US" sz="1200" dirty="0" err="1"/>
              <a:t>A.City</a:t>
            </a:r>
            <a:r>
              <a:rPr lang="en-US" sz="1200" dirty="0"/>
              <a:t> = </a:t>
            </a:r>
            <a:r>
              <a:rPr lang="en-US" sz="1200" dirty="0" err="1"/>
              <a:t>B.City</a:t>
            </a:r>
            <a:endParaRPr lang="en-US" sz="1200" dirty="0"/>
          </a:p>
          <a:p>
            <a:r>
              <a:rPr lang="en-US" sz="1200" dirty="0"/>
              <a:t>ORDER BY </a:t>
            </a:r>
            <a:r>
              <a:rPr lang="en-US" sz="1200" dirty="0" err="1"/>
              <a:t>A.City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12775" y="1905000"/>
            <a:ext cx="12223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Self </a:t>
            </a:r>
            <a:r>
              <a:rPr lang="en-US" sz="1200" dirty="0" smtClean="0"/>
              <a:t>JOIN </a:t>
            </a:r>
            <a:r>
              <a:rPr lang="en-US" sz="1200" dirty="0" smtClean="0"/>
              <a:t>Syntax</a:t>
            </a:r>
            <a:endParaRPr lang="en-US" sz="12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223963" y="917088"/>
            <a:ext cx="4264025" cy="680424"/>
          </a:xfrm>
          <a:prstGeom prst="wedgeRoundRectCallout">
            <a:avLst>
              <a:gd name="adj1" fmla="val -48446"/>
              <a:gd name="adj2" fmla="val 9293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following SQL statement matches </a:t>
            </a:r>
            <a:r>
              <a:rPr lang="en-US" sz="1200" dirty="0" smtClean="0"/>
              <a:t>employees that </a:t>
            </a:r>
            <a:r>
              <a:rPr lang="en-US" sz="1200" dirty="0"/>
              <a:t>are from the same city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025106" y="35739"/>
            <a:ext cx="130889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Self JOIN</a:t>
            </a:r>
          </a:p>
        </p:txBody>
      </p:sp>
    </p:spTree>
    <p:extLst>
      <p:ext uri="{BB962C8B-B14F-4D97-AF65-F5344CB8AC3E}">
        <p14:creationId xmlns:p14="http://schemas.microsoft.com/office/powerpoint/2010/main" val="37196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83853</TotalTime>
  <Words>68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9367</cp:revision>
  <dcterms:created xsi:type="dcterms:W3CDTF">2006-08-16T00:00:00Z</dcterms:created>
  <dcterms:modified xsi:type="dcterms:W3CDTF">2019-09-16T10:32:16Z</dcterms:modified>
</cp:coreProperties>
</file>