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7" r:id="rId2"/>
    <p:sldId id="468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05200" y="35739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HATEOAS Example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5575" y="609600"/>
            <a:ext cx="8836025" cy="10668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In this </a:t>
            </a:r>
            <a:r>
              <a:rPr lang="en-US" sz="1200" dirty="0">
                <a:solidFill>
                  <a:srgbClr val="C00000"/>
                </a:solidFill>
              </a:rPr>
              <a:t>Spring HATEOAS </a:t>
            </a:r>
            <a:r>
              <a:rPr lang="en-US" sz="1200" dirty="0"/>
              <a:t>example, we will learn to add </a:t>
            </a:r>
            <a:r>
              <a:rPr lang="en-US" sz="1200" dirty="0">
                <a:solidFill>
                  <a:srgbClr val="C00000"/>
                </a:solidFill>
              </a:rPr>
              <a:t>HATEOAS</a:t>
            </a:r>
            <a:r>
              <a:rPr lang="en-US" sz="1200" dirty="0"/>
              <a:t> links to existing REST APIs created in a spring boot project. We will use the class </a:t>
            </a:r>
            <a:r>
              <a:rPr lang="en-US" sz="1200" dirty="0">
                <a:solidFill>
                  <a:srgbClr val="C00000"/>
                </a:solidFill>
              </a:rPr>
              <a:t>org.springframework.hateoas.ResourceSupport </a:t>
            </a:r>
            <a:r>
              <a:rPr lang="en-US" sz="1200" dirty="0"/>
              <a:t>along with </a:t>
            </a:r>
            <a:r>
              <a:rPr lang="en-US" sz="1200" dirty="0">
                <a:solidFill>
                  <a:srgbClr val="C00000"/>
                </a:solidFill>
              </a:rPr>
              <a:t>org.springframework.hateoas.mvc.ControllerLinkBuilder </a:t>
            </a:r>
            <a:r>
              <a:rPr lang="en-US" sz="1200" dirty="0"/>
              <a:t>and </a:t>
            </a:r>
            <a:r>
              <a:rPr lang="en-US" sz="1200" dirty="0">
                <a:solidFill>
                  <a:srgbClr val="C00000"/>
                </a:solidFill>
              </a:rPr>
              <a:t>org.springframework.hateoas.Link </a:t>
            </a:r>
            <a:r>
              <a:rPr lang="en-US" sz="1200" dirty="0"/>
              <a:t>classes provided by spring HATEOAS module.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841248"/>
            <a:ext cx="3886200" cy="21621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0" y="2815324"/>
            <a:ext cx="4438650" cy="13430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5" name="Rounded Rectangle 4"/>
          <p:cNvSpPr/>
          <p:nvPr/>
        </p:nvSpPr>
        <p:spPr>
          <a:xfrm>
            <a:off x="1676400" y="2133600"/>
            <a:ext cx="4267200" cy="3810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Extend all model classes where you want to add </a:t>
            </a:r>
            <a:r>
              <a:rPr lang="en-US" sz="1200" dirty="0">
                <a:solidFill>
                  <a:srgbClr val="C00000"/>
                </a:solidFill>
              </a:rPr>
              <a:t>HATEOAS</a:t>
            </a:r>
            <a:r>
              <a:rPr lang="en-US" sz="1200" dirty="0"/>
              <a:t> links – with </a:t>
            </a:r>
            <a:r>
              <a:rPr lang="en-US" sz="1200" dirty="0">
                <a:solidFill>
                  <a:srgbClr val="C00000"/>
                </a:solidFill>
              </a:rPr>
              <a:t>org.springframework.hateoas.ResourceSupport</a:t>
            </a:r>
            <a:r>
              <a:rPr lang="en-US" sz="1200" dirty="0"/>
              <a:t> class.</a:t>
            </a:r>
            <a:endParaRPr lang="en-US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573587" y="2514600"/>
            <a:ext cx="1065213" cy="300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514600" y="2514600"/>
            <a:ext cx="914400" cy="300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5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05200" y="35739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HATEOAS 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1580005"/>
            <a:ext cx="5578475" cy="343112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ounded Rectangle 6"/>
          <p:cNvSpPr/>
          <p:nvPr/>
        </p:nvSpPr>
        <p:spPr>
          <a:xfrm>
            <a:off x="155575" y="465138"/>
            <a:ext cx="8683625" cy="677862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To add links, you will need </a:t>
            </a:r>
            <a:r>
              <a:rPr lang="en-US" sz="1200" dirty="0">
                <a:solidFill>
                  <a:srgbClr val="C00000"/>
                </a:solidFill>
              </a:rPr>
              <a:t>ControllerLinkBuilder</a:t>
            </a:r>
            <a:r>
              <a:rPr lang="en-US" sz="1200" dirty="0"/>
              <a:t> and </a:t>
            </a:r>
            <a:r>
              <a:rPr lang="en-US" sz="1200" dirty="0">
                <a:solidFill>
                  <a:srgbClr val="C00000"/>
                </a:solidFill>
              </a:rPr>
              <a:t>Link</a:t>
            </a:r>
            <a:r>
              <a:rPr lang="en-US" sz="1200" dirty="0"/>
              <a:t> classes. </a:t>
            </a:r>
            <a:r>
              <a:rPr lang="en-US" sz="1200" dirty="0">
                <a:solidFill>
                  <a:srgbClr val="C00000"/>
                </a:solidFill>
              </a:rPr>
              <a:t>Link</a:t>
            </a:r>
            <a:r>
              <a:rPr lang="en-US" sz="1200" dirty="0"/>
              <a:t> is the final representation of link to be added in REST resource. Whereas </a:t>
            </a:r>
            <a:r>
              <a:rPr lang="en-US" sz="1200" dirty="0">
                <a:solidFill>
                  <a:srgbClr val="C00000"/>
                </a:solidFill>
              </a:rPr>
              <a:t>ControllerLinkBuilder</a:t>
            </a:r>
            <a:r>
              <a:rPr lang="en-US" sz="1200" dirty="0"/>
              <a:t> helps in building the links using it’s various method based on</a:t>
            </a:r>
            <a:r>
              <a:rPr lang="en-US" sz="1200" dirty="0">
                <a:solidFill>
                  <a:srgbClr val="C00000"/>
                </a:solidFill>
              </a:rPr>
              <a:t> builder pattern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40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88025</TotalTime>
  <Words>72</Words>
  <Application>Microsoft Office PowerPoint</Application>
  <PresentationFormat>Custom</PresentationFormat>
  <Paragraphs>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9549</cp:revision>
  <dcterms:created xsi:type="dcterms:W3CDTF">2006-08-16T00:00:00Z</dcterms:created>
  <dcterms:modified xsi:type="dcterms:W3CDTF">2019-06-25T09:30:57Z</dcterms:modified>
</cp:coreProperties>
</file>