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5"/>
  </p:notesMasterIdLst>
  <p:sldIdLst>
    <p:sldId id="468" r:id="rId2"/>
    <p:sldId id="467" r:id="rId3"/>
    <p:sldId id="466"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323" autoAdjust="0"/>
  </p:normalViewPr>
  <p:slideViewPr>
    <p:cSldViewPr>
      <p:cViewPr varScale="1">
        <p:scale>
          <a:sx n="101" d="100"/>
          <a:sy n="101" d="100"/>
        </p:scale>
        <p:origin x="-60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6/20/2019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howtodoinjava.com/spring-boot/role-based-security-jaxrs-annotation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362200" y="35739"/>
            <a:ext cx="3962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Role Based Security with JAX-RS Annotations</a:t>
            </a:r>
          </a:p>
        </p:txBody>
      </p:sp>
      <p:sp>
        <p:nvSpPr>
          <p:cNvPr id="7" name="Rounded Rectangle 6"/>
          <p:cNvSpPr/>
          <p:nvPr/>
        </p:nvSpPr>
        <p:spPr>
          <a:xfrm>
            <a:off x="155574" y="1371600"/>
            <a:ext cx="8683625" cy="12954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smtClean="0"/>
              <a:t>We will create </a:t>
            </a:r>
            <a:r>
              <a:rPr lang="en-US" sz="1200" dirty="0"/>
              <a:t>JAX-RS 2.0 </a:t>
            </a:r>
            <a:r>
              <a:rPr lang="en-US" sz="1200" dirty="0">
                <a:solidFill>
                  <a:srgbClr val="C00000"/>
                </a:solidFill>
              </a:rPr>
              <a:t>REST APIs </a:t>
            </a:r>
            <a:r>
              <a:rPr lang="en-US" sz="1200" dirty="0"/>
              <a:t>using Spring Boot and </a:t>
            </a:r>
            <a:r>
              <a:rPr lang="en-US" sz="1200" dirty="0">
                <a:solidFill>
                  <a:srgbClr val="C00000"/>
                </a:solidFill>
              </a:rPr>
              <a:t>Jersey</a:t>
            </a:r>
            <a:r>
              <a:rPr lang="en-US" sz="1200" dirty="0"/>
              <a:t> framework, and add role based security using JAX-RS annotations e.g. </a:t>
            </a:r>
            <a:r>
              <a:rPr lang="en-US" sz="1200" dirty="0">
                <a:solidFill>
                  <a:srgbClr val="C00000"/>
                </a:solidFill>
              </a:rPr>
              <a:t>@</a:t>
            </a:r>
            <a:r>
              <a:rPr lang="en-US" sz="1200" dirty="0" err="1">
                <a:solidFill>
                  <a:srgbClr val="C00000"/>
                </a:solidFill>
              </a:rPr>
              <a:t>PermitAll</a:t>
            </a:r>
            <a:r>
              <a:rPr lang="en-US" sz="1200" dirty="0">
                <a:solidFill>
                  <a:srgbClr val="C00000"/>
                </a:solidFill>
              </a:rPr>
              <a:t>, @</a:t>
            </a:r>
            <a:r>
              <a:rPr lang="en-US" sz="1200" dirty="0" err="1">
                <a:solidFill>
                  <a:srgbClr val="C00000"/>
                </a:solidFill>
              </a:rPr>
              <a:t>RolesAllowed</a:t>
            </a:r>
            <a:r>
              <a:rPr lang="en-US" sz="1200" dirty="0">
                <a:solidFill>
                  <a:srgbClr val="C00000"/>
                </a:solidFill>
              </a:rPr>
              <a:t> or @</a:t>
            </a:r>
            <a:r>
              <a:rPr lang="en-US" sz="1200" dirty="0" err="1">
                <a:solidFill>
                  <a:srgbClr val="C00000"/>
                </a:solidFill>
              </a:rPr>
              <a:t>DenyAll</a:t>
            </a:r>
            <a:r>
              <a:rPr lang="en-US" sz="1200" dirty="0"/>
              <a:t>.</a:t>
            </a:r>
          </a:p>
        </p:txBody>
      </p:sp>
    </p:spTree>
    <p:extLst>
      <p:ext uri="{BB962C8B-B14F-4D97-AF65-F5344CB8AC3E}">
        <p14:creationId xmlns:p14="http://schemas.microsoft.com/office/powerpoint/2010/main" val="263370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362200" y="35739"/>
            <a:ext cx="3962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Role Based Security with JAX-RS Annotations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686" y="1066800"/>
            <a:ext cx="4542390" cy="3811588"/>
          </a:xfrm>
          <a:prstGeom prst="rect">
            <a:avLst/>
          </a:prstGeom>
          <a:ln/>
        </p:spPr>
        <p:style>
          <a:lnRef idx="1">
            <a:schemeClr val="accent4"/>
          </a:lnRef>
          <a:fillRef idx="2">
            <a:schemeClr val="accent4"/>
          </a:fillRef>
          <a:effectRef idx="1">
            <a:schemeClr val="accent4"/>
          </a:effectRef>
          <a:fontRef idx="minor">
            <a:schemeClr val="dk1"/>
          </a:fontRef>
        </p:style>
      </p:pic>
      <p:cxnSp>
        <p:nvCxnSpPr>
          <p:cNvPr id="5" name="Straight Arrow Connector 4"/>
          <p:cNvCxnSpPr/>
          <p:nvPr/>
        </p:nvCxnSpPr>
        <p:spPr>
          <a:xfrm flipH="1" flipV="1">
            <a:off x="2895600" y="2286000"/>
            <a:ext cx="381000" cy="228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 name="Rectangle 3"/>
          <p:cNvSpPr/>
          <p:nvPr/>
        </p:nvSpPr>
        <p:spPr>
          <a:xfrm>
            <a:off x="2286000" y="2191435"/>
            <a:ext cx="4572000" cy="646331"/>
          </a:xfrm>
          <a:prstGeom prst="rect">
            <a:avLst/>
          </a:prstGeom>
        </p:spPr>
        <p:txBody>
          <a:bodyPr>
            <a:spAutoFit/>
          </a:bodyPr>
          <a:lstStyle/>
          <a:p>
            <a:r>
              <a:rPr lang="en-US" dirty="0">
                <a:hlinkClick r:id="rId4"/>
              </a:rPr>
              <a:t>https://howtodoinjava.com/spring-boot/role-based-security-jaxrs-annotations/</a:t>
            </a: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1" y="1985296"/>
            <a:ext cx="5588000" cy="2778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56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36" y="609600"/>
            <a:ext cx="4514850" cy="2676525"/>
          </a:xfrm>
          <a:prstGeom prst="rect">
            <a:avLst/>
          </a:prstGeom>
          <a:ln/>
        </p:spPr>
        <p:style>
          <a:lnRef idx="1">
            <a:schemeClr val="accent4"/>
          </a:lnRef>
          <a:fillRef idx="3">
            <a:schemeClr val="accent4"/>
          </a:fillRef>
          <a:effectRef idx="2">
            <a:schemeClr val="accent4"/>
          </a:effectRef>
          <a:fontRef idx="minor">
            <a:schemeClr val="lt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052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Jersey Example</a:t>
            </a:r>
          </a:p>
        </p:txBody>
      </p:sp>
      <p:sp>
        <p:nvSpPr>
          <p:cNvPr id="4" name="Rounded Rectangular Callout 3"/>
          <p:cNvSpPr/>
          <p:nvPr/>
        </p:nvSpPr>
        <p:spPr>
          <a:xfrm>
            <a:off x="4722795" y="838200"/>
            <a:ext cx="4149365" cy="2743200"/>
          </a:xfrm>
          <a:prstGeom prst="wedgeRoundRectCallout">
            <a:avLst>
              <a:gd name="adj1" fmla="val -79888"/>
              <a:gd name="adj2" fmla="val 793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Now we have a JAX-RS resource and we want to access it from spring boot application which include Jersey dependency. Let’s register this resource as Jersey resource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Look at the </a:t>
            </a:r>
            <a:r>
              <a:rPr lang="en-US" sz="1200" b="1" dirty="0">
                <a:solidFill>
                  <a:srgbClr val="C00000"/>
                </a:solidFill>
              </a:rPr>
              <a:t>@Component</a:t>
            </a:r>
            <a:r>
              <a:rPr lang="en-US" sz="1200" dirty="0"/>
              <a:t> annotation. It enables this class to be registered while spring boot auto scans the java classes in source folder</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b="1" dirty="0">
                <a:solidFill>
                  <a:srgbClr val="C00000"/>
                </a:solidFill>
              </a:rPr>
              <a:t>ResourceConfig</a:t>
            </a:r>
            <a:r>
              <a:rPr lang="en-US" sz="1200" dirty="0"/>
              <a:t> provides advanced capabilities to simplify registration of JAX-RS components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b="1" dirty="0" err="1">
                <a:solidFill>
                  <a:srgbClr val="C00000"/>
                </a:solidFill>
              </a:rPr>
              <a:t>SecurityFilter</a:t>
            </a:r>
            <a:r>
              <a:rPr lang="en-US" sz="1200" dirty="0"/>
              <a:t> class is the actual auth details processor</a:t>
            </a:r>
            <a:endParaRPr lang="en-US" sz="1200" dirty="0"/>
          </a:p>
          <a:p>
            <a:endParaRPr lang="en-US" sz="1200" dirty="0"/>
          </a:p>
        </p:txBody>
      </p:sp>
      <p:sp>
        <p:nvSpPr>
          <p:cNvPr id="5" name="Rectangle 4"/>
          <p:cNvSpPr/>
          <p:nvPr/>
        </p:nvSpPr>
        <p:spPr>
          <a:xfrm>
            <a:off x="155575" y="3962400"/>
            <a:ext cx="8716585"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200" dirty="0" smtClean="0"/>
              <a:t>Security </a:t>
            </a:r>
            <a:r>
              <a:rPr lang="en-US" sz="1200" dirty="0"/>
              <a:t>filter which will examine the incoming requests, fetch the authorization information (basic auth in this example), and then will match user name and password, and finally it will verify the user’s access level by it’s role. If everything matches, API will be accessed else user will get access denied response.</a:t>
            </a:r>
            <a:endParaRPr lang="en-US" sz="1200" dirty="0"/>
          </a:p>
        </p:txBody>
      </p:sp>
      <p:sp>
        <p:nvSpPr>
          <p:cNvPr id="7" name="TextBox 6"/>
          <p:cNvSpPr txBox="1"/>
          <p:nvPr/>
        </p:nvSpPr>
        <p:spPr>
          <a:xfrm>
            <a:off x="155575" y="3643699"/>
            <a:ext cx="1042208"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dirty="0" smtClean="0"/>
              <a:t>Security Filter</a:t>
            </a:r>
            <a:endParaRPr lang="en-US" sz="1200" dirty="0"/>
          </a:p>
        </p:txBody>
      </p:sp>
    </p:spTree>
    <p:extLst>
      <p:ext uri="{BB962C8B-B14F-4D97-AF65-F5344CB8AC3E}">
        <p14:creationId xmlns:p14="http://schemas.microsoft.com/office/powerpoint/2010/main" val="424186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88022</TotalTime>
  <Words>154</Words>
  <Application>Microsoft Office PowerPoint</Application>
  <PresentationFormat>Custom</PresentationFormat>
  <Paragraphs>17</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9541</cp:revision>
  <dcterms:created xsi:type="dcterms:W3CDTF">2006-08-16T00:00:00Z</dcterms:created>
  <dcterms:modified xsi:type="dcterms:W3CDTF">2019-06-20T09:51:35Z</dcterms:modified>
</cp:coreProperties>
</file>