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0" r:id="rId3"/>
    <p:sldId id="461" r:id="rId4"/>
    <p:sldId id="462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819400" y="492126"/>
            <a:ext cx="6067425" cy="9063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ORDER BY keyword is used to sort the result-set in ascending or descending order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ORDER BY keyword sorts the records in ascending order by default.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sort the records in descending order, use the DESC keyword.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350" y="1780401"/>
            <a:ext cx="27755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age;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229225" y="1800870"/>
            <a:ext cx="327121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ORDER BY </a:t>
            </a:r>
            <a:r>
              <a:rPr lang="en-US" sz="1200" i="1" dirty="0"/>
              <a:t>column1, column2, ... </a:t>
            </a:r>
            <a:r>
              <a:rPr lang="en-US" sz="1200" dirty="0"/>
              <a:t>ASC|DESC;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153384"/>
            <a:ext cx="4281487" cy="273169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3" name="Rectangular Callout 12"/>
          <p:cNvSpPr/>
          <p:nvPr/>
        </p:nvSpPr>
        <p:spPr>
          <a:xfrm>
            <a:off x="47625" y="945293"/>
            <a:ext cx="2613199" cy="601535"/>
          </a:xfrm>
          <a:prstGeom prst="wedgeRectCallout">
            <a:avLst>
              <a:gd name="adj1" fmla="val 24791"/>
              <a:gd name="adj2" fmla="val 962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</a:t>
            </a:r>
            <a:r>
              <a:rPr lang="en-US" sz="1200" dirty="0"/>
              <a:t>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 " </a:t>
            </a:r>
            <a:r>
              <a:rPr lang="en-US" sz="1200" dirty="0"/>
              <a:t>table, sorted by the </a:t>
            </a:r>
            <a:r>
              <a:rPr lang="en-US" sz="1200" dirty="0" smtClean="0"/>
              <a:t>“age" </a:t>
            </a:r>
            <a:r>
              <a:rPr lang="en-US" sz="1200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13156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age DESC;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Selects all employee from the "Employee " table, sorted DESCENDING by the “age" column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63" y="1946681"/>
            <a:ext cx="4786138" cy="26257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686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2820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</a:t>
            </a:r>
            <a:r>
              <a:rPr lang="en-US" sz="1200" dirty="0" err="1"/>
              <a:t>country,age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</a:t>
            </a:r>
            <a:r>
              <a:rPr lang="en-US" sz="1200" dirty="0"/>
              <a:t>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"employee" </a:t>
            </a:r>
            <a:r>
              <a:rPr lang="en-US" sz="1200" dirty="0"/>
              <a:t>table, sorted by the "Country" and the </a:t>
            </a:r>
            <a:r>
              <a:rPr lang="en-US" sz="1200" dirty="0" smtClean="0"/>
              <a:t>“age" </a:t>
            </a:r>
            <a:r>
              <a:rPr lang="en-US" sz="1200" dirty="0"/>
              <a:t>column. This means that it orders by Country, but if some rows have the same Country, it orders them by </a:t>
            </a:r>
            <a:r>
              <a:rPr lang="en-US" sz="1200" dirty="0" smtClean="0"/>
              <a:t>age.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81600" cy="2876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5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ORDER BY Keyword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1585996"/>
            <a:ext cx="3925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ORDER BY country </a:t>
            </a:r>
            <a:r>
              <a:rPr lang="en-US" sz="1200" dirty="0" err="1"/>
              <a:t>ASC,age</a:t>
            </a:r>
            <a:r>
              <a:rPr lang="en-US" sz="1200" dirty="0"/>
              <a:t> DESC;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768474" y="750888"/>
            <a:ext cx="5927725" cy="601535"/>
          </a:xfrm>
          <a:prstGeom prst="wedgeRectCallout">
            <a:avLst>
              <a:gd name="adj1" fmla="val -6543"/>
              <a:gd name="adj2" fmla="val 8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elects </a:t>
            </a:r>
            <a:r>
              <a:rPr lang="en-US" sz="1200" dirty="0"/>
              <a:t>all </a:t>
            </a:r>
            <a:r>
              <a:rPr lang="en-US" sz="1200" dirty="0"/>
              <a:t>employee </a:t>
            </a:r>
            <a:r>
              <a:rPr lang="en-US" sz="1200" dirty="0" smtClean="0"/>
              <a:t>from </a:t>
            </a:r>
            <a:r>
              <a:rPr lang="en-US" sz="1200" dirty="0"/>
              <a:t>the </a:t>
            </a:r>
            <a:r>
              <a:rPr lang="en-US" sz="1200" dirty="0" smtClean="0"/>
              <a:t>"employee" </a:t>
            </a:r>
            <a:r>
              <a:rPr lang="en-US" sz="1200" dirty="0"/>
              <a:t>table, </a:t>
            </a:r>
            <a:r>
              <a:rPr lang="en-US" sz="1200" dirty="0" smtClean="0"/>
              <a:t>sorted </a:t>
            </a:r>
            <a:r>
              <a:rPr lang="en-US" sz="1200" dirty="0"/>
              <a:t>ascending</a:t>
            </a:r>
            <a:r>
              <a:rPr lang="en-US" sz="1200" dirty="0" smtClean="0"/>
              <a:t> </a:t>
            </a:r>
            <a:r>
              <a:rPr lang="en-US" sz="1200" dirty="0"/>
              <a:t>by the "</a:t>
            </a:r>
            <a:r>
              <a:rPr lang="en-US" sz="1200" dirty="0" smtClean="0"/>
              <a:t>Country“  </a:t>
            </a:r>
            <a:r>
              <a:rPr lang="en-US" sz="1200" dirty="0"/>
              <a:t>and </a:t>
            </a:r>
            <a:r>
              <a:rPr lang="en-US" sz="1200" dirty="0" smtClean="0"/>
              <a:t>descending by the “age" column</a:t>
            </a:r>
            <a:r>
              <a:rPr lang="en-US" sz="1200" dirty="0"/>
              <a:t>. This means that it orders by </a:t>
            </a:r>
            <a:r>
              <a:rPr lang="en-US" sz="1200" dirty="0" smtClean="0"/>
              <a:t>Country in </a:t>
            </a:r>
            <a:r>
              <a:rPr lang="en-US" sz="1200" dirty="0" err="1" smtClean="0"/>
              <a:t>Asc</a:t>
            </a:r>
            <a:r>
              <a:rPr lang="en-US" sz="1200" dirty="0" smtClean="0"/>
              <a:t> order, </a:t>
            </a:r>
            <a:r>
              <a:rPr lang="en-US" sz="1200" dirty="0"/>
              <a:t>but if some rows have the same Country, it orders them by </a:t>
            </a:r>
            <a:r>
              <a:rPr lang="en-US" sz="1200" dirty="0" smtClean="0"/>
              <a:t>age in </a:t>
            </a:r>
            <a:r>
              <a:rPr lang="en-US" sz="1200" dirty="0" err="1" smtClean="0"/>
              <a:t>desc</a:t>
            </a:r>
            <a:r>
              <a:rPr lang="en-US" sz="1200" dirty="0" smtClean="0"/>
              <a:t> order.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71675"/>
            <a:ext cx="5114925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923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83381</TotalTime>
  <Words>196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9240</cp:revision>
  <dcterms:created xsi:type="dcterms:W3CDTF">2006-08-16T00:00:00Z</dcterms:created>
  <dcterms:modified xsi:type="dcterms:W3CDTF">2019-08-29T13:25:55Z</dcterms:modified>
</cp:coreProperties>
</file>