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14675" y="62725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Profiles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4191000" y="259080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029200" y="1752600"/>
            <a:ext cx="3962400" cy="1847890"/>
          </a:xfrm>
          <a:prstGeom prst="wedgeRoundRectCallout">
            <a:avLst>
              <a:gd name="adj1" fmla="val -63142"/>
              <a:gd name="adj2" fmla="val 225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we have an application that’s deployed in different environments, we may want it to run on different ports on each system.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supports different properties based on the Spring active profile. For example, we can keep two separate files for development and production to run the Spring Boot 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5" y="2228799"/>
            <a:ext cx="1971950" cy="724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67" y="3295650"/>
            <a:ext cx="1848108" cy="5906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Oval 6"/>
          <p:cNvSpPr/>
          <p:nvPr/>
        </p:nvSpPr>
        <p:spPr>
          <a:xfrm>
            <a:off x="133349" y="2285999"/>
            <a:ext cx="1470025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 Environment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133350" y="3295732"/>
            <a:ext cx="1470025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Production</a:t>
            </a:r>
          </a:p>
          <a:p>
            <a:pPr algn="ctr"/>
            <a:r>
              <a:rPr lang="en-US" sz="1200" dirty="0" smtClean="0"/>
              <a:t>Environment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6"/>
            <a:endCxn id="4" idx="1"/>
          </p:cNvCxnSpPr>
          <p:nvPr/>
        </p:nvCxnSpPr>
        <p:spPr>
          <a:xfrm>
            <a:off x="1603374" y="2590799"/>
            <a:ext cx="5334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</p:cNvCxnSpPr>
          <p:nvPr/>
        </p:nvCxnSpPr>
        <p:spPr>
          <a:xfrm flipV="1">
            <a:off x="1603375" y="3600490"/>
            <a:ext cx="566746" cy="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62001" y="1313765"/>
            <a:ext cx="4114800" cy="1143000"/>
          </a:xfrm>
          <a:prstGeom prst="wedgeRoundRectCallout">
            <a:avLst>
              <a:gd name="adj1" fmla="val -10753"/>
              <a:gd name="adj2" fmla="val 882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While running the JAR file, we need to specify the spring active profile based on each properties file. By default, Spring Boot application uses the application.properties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You can see active profile name on the console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895600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 --</a:t>
            </a:r>
            <a:r>
              <a:rPr lang="en-US" sz="1200" dirty="0" err="1"/>
              <a:t>spring.profiles.active</a:t>
            </a:r>
            <a:r>
              <a:rPr lang="en-US" sz="1200" dirty="0"/>
              <a:t>=prod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4675" y="62725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Profiles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377127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 --</a:t>
            </a:r>
            <a:r>
              <a:rPr lang="en-US" sz="1200" dirty="0" err="1"/>
              <a:t>spring.profiles.active</a:t>
            </a:r>
            <a:r>
              <a:rPr lang="en-US" sz="1200" dirty="0"/>
              <a:t>=</a:t>
            </a:r>
            <a:r>
              <a:rPr lang="en-US" sz="1200" dirty="0" err="1"/>
              <a:t>dev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58654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419600"/>
            <a:ext cx="122527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mvn</a:t>
            </a:r>
            <a:r>
              <a:rPr lang="en-US" sz="1200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27728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87697</TotalTime>
  <Words>138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9406</cp:revision>
  <dcterms:created xsi:type="dcterms:W3CDTF">2006-08-16T00:00:00Z</dcterms:created>
  <dcterms:modified xsi:type="dcterms:W3CDTF">2019-05-23T03:51:00Z</dcterms:modified>
</cp:coreProperties>
</file>