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39" y="1219200"/>
            <a:ext cx="2048161" cy="28578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860926" y="1524000"/>
            <a:ext cx="4114800" cy="1600200"/>
          </a:xfrm>
          <a:prstGeom prst="wedgeRoundRectCallout">
            <a:avLst>
              <a:gd name="adj1" fmla="val -61154"/>
              <a:gd name="adj2" fmla="val 236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keep the Spring active profile properties in the single </a:t>
            </a:r>
            <a:r>
              <a:rPr lang="en-US" sz="1200" b="1" dirty="0" smtClean="0"/>
              <a:t>application.yml </a:t>
            </a:r>
            <a:r>
              <a:rPr lang="en-US" sz="1200" dirty="0" smtClean="0"/>
              <a:t>file</a:t>
            </a:r>
            <a:r>
              <a:rPr lang="en-US" sz="1200" dirty="0"/>
              <a:t>. No need to use the separate file like application.properties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 following is an example </a:t>
            </a:r>
            <a:r>
              <a:rPr lang="en-US" sz="1200" dirty="0" smtClean="0"/>
              <a:t>yml file,  </a:t>
            </a:r>
            <a:r>
              <a:rPr lang="en-US" sz="1200" dirty="0"/>
              <a:t>to keep the Spring active profiles in application.yml file. Note that the delimiter (---) is used to separate each profile in application.yml file.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175126" y="226695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7475" y="1962149"/>
            <a:ext cx="1470025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 Environment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117476" y="2971882"/>
            <a:ext cx="1470025" cy="609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Production</a:t>
            </a:r>
          </a:p>
          <a:p>
            <a:pPr algn="ctr"/>
            <a:r>
              <a:rPr lang="en-US" sz="1200" dirty="0" smtClean="0"/>
              <a:t>Environment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7" idx="6"/>
          </p:cNvCxnSpPr>
          <p:nvPr/>
        </p:nvCxnSpPr>
        <p:spPr>
          <a:xfrm>
            <a:off x="1587500" y="2266949"/>
            <a:ext cx="5334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6"/>
          </p:cNvCxnSpPr>
          <p:nvPr/>
        </p:nvCxnSpPr>
        <p:spPr>
          <a:xfrm flipV="1">
            <a:off x="1587501" y="3276640"/>
            <a:ext cx="566746" cy="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27326" y="357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Profiles in Spring </a:t>
            </a:r>
            <a:r>
              <a:rPr lang="en-US" sz="1200" dirty="0" smtClean="0"/>
              <a:t>Boot</a:t>
            </a:r>
            <a:r>
              <a:rPr lang="en-US" sz="1200" dirty="0"/>
              <a:t>? (</a:t>
            </a:r>
            <a:r>
              <a:rPr lang="en-US" sz="1200" dirty="0" smtClean="0"/>
              <a:t>application.yml)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5791200" y="29702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914400" y="914400"/>
            <a:ext cx="4114800" cy="1143000"/>
          </a:xfrm>
          <a:prstGeom prst="wedgeRoundRectCallout">
            <a:avLst>
              <a:gd name="adj1" fmla="val -10753"/>
              <a:gd name="adj2" fmla="val 882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While running the JAR file, we need to specify the spring active profile based on each properties file. By default, Spring Boot application uses the application.properties 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You can see active profile name on the console log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799" y="2496235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 --</a:t>
            </a:r>
            <a:r>
              <a:rPr lang="en-US" sz="1200" dirty="0" err="1"/>
              <a:t>spring.profiles.active</a:t>
            </a:r>
            <a:r>
              <a:rPr lang="en-US" sz="1200" dirty="0"/>
              <a:t>=prod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799" y="2977762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 --</a:t>
            </a:r>
            <a:r>
              <a:rPr lang="en-US" sz="1200" dirty="0" err="1"/>
              <a:t>spring.profiles.active</a:t>
            </a:r>
            <a:r>
              <a:rPr lang="en-US" sz="1200" dirty="0"/>
              <a:t>=</a:t>
            </a:r>
            <a:r>
              <a:rPr lang="en-US" sz="1200" dirty="0" err="1"/>
              <a:t>dev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09799" y="3459289"/>
            <a:ext cx="4492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9799" y="4020235"/>
            <a:ext cx="122527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mvn</a:t>
            </a:r>
            <a:r>
              <a:rPr lang="en-US" sz="1200" dirty="0"/>
              <a:t> clean install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27326" y="357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Use Profiles in Spring </a:t>
            </a:r>
            <a:r>
              <a:rPr lang="en-US" sz="1200" dirty="0" smtClean="0"/>
              <a:t>Boot</a:t>
            </a:r>
            <a:r>
              <a:rPr lang="en-US" sz="1200" dirty="0"/>
              <a:t>? (</a:t>
            </a:r>
            <a:r>
              <a:rPr lang="en-US" sz="1200" dirty="0" smtClean="0"/>
              <a:t>application.yml)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8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87668</TotalTime>
  <Words>99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9405</cp:revision>
  <dcterms:created xsi:type="dcterms:W3CDTF">2006-08-16T00:00:00Z</dcterms:created>
  <dcterms:modified xsi:type="dcterms:W3CDTF">2019-05-24T03:19:28Z</dcterms:modified>
</cp:coreProperties>
</file>