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537895"/>
            <a:ext cx="4921250" cy="3491306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Bill </a:t>
            </a:r>
            <a:r>
              <a:rPr lang="en-US" sz="1200" dirty="0"/>
              <a:t>of </a:t>
            </a:r>
            <a:r>
              <a:rPr lang="en-US" sz="1200" dirty="0" smtClean="0"/>
              <a:t>Materials in Spring Boot?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01577"/>
            <a:ext cx="8991600" cy="6364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090022"/>
            <a:ext cx="8991600" cy="4339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4000500" y="2362200"/>
            <a:ext cx="5029200" cy="251618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BOM stands for Bill Of Materials. </a:t>
            </a:r>
            <a:r>
              <a:rPr lang="en-US" sz="1200" b="1" dirty="0"/>
              <a:t>A BOM is a special kind of POM that is used to control the versions of a project’s dependencies and provide a central place to define and update those versions</a:t>
            </a:r>
            <a:r>
              <a:rPr lang="en-US" sz="1200" b="1" dirty="0" smtClean="0"/>
              <a:t>.</a:t>
            </a:r>
            <a:br>
              <a:rPr lang="en-US" sz="1200" b="1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BOM provides the flexibility to add a dependency to our module without worrying about the version that we should depend 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think of a </a:t>
            </a:r>
            <a:r>
              <a:rPr lang="en-US" sz="1200" i="1" dirty="0"/>
              <a:t>BOM</a:t>
            </a:r>
            <a:r>
              <a:rPr lang="en-US" sz="1200" dirty="0"/>
              <a:t> project as a dependency directory that declares all the related projects </a:t>
            </a:r>
            <a:r>
              <a:rPr lang="en-US" sz="1200" b="1" dirty="0"/>
              <a:t>versions</a:t>
            </a:r>
            <a:r>
              <a:rPr lang="en-US" sz="1200" dirty="0"/>
              <a:t> thus save your version resolution efforts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Once </a:t>
            </a:r>
            <a:r>
              <a:rPr lang="en-US" sz="1200" dirty="0"/>
              <a:t>your </a:t>
            </a:r>
            <a:r>
              <a:rPr lang="en-US" sz="1200" i="1" dirty="0"/>
              <a:t>BOM</a:t>
            </a:r>
            <a:r>
              <a:rPr lang="en-US" sz="1200" dirty="0"/>
              <a:t> imported into your project descriptor, you no more need to declare the version when declaring a </a:t>
            </a:r>
            <a:r>
              <a:rPr lang="en-US" sz="1200" dirty="0" smtClean="0"/>
              <a:t>dependency </a:t>
            </a:r>
            <a:r>
              <a:rPr lang="en-US" sz="1200" dirty="0"/>
              <a:t>because it will be inherited from that imported </a:t>
            </a:r>
            <a:r>
              <a:rPr lang="en-US" sz="1200" dirty="0" err="1" smtClean="0"/>
              <a:t>pom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87646</TotalTime>
  <Words>17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9367</cp:revision>
  <dcterms:created xsi:type="dcterms:W3CDTF">2006-08-16T00:00:00Z</dcterms:created>
  <dcterms:modified xsi:type="dcterms:W3CDTF">2019-05-25T02:49:59Z</dcterms:modified>
</cp:coreProperties>
</file>