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2" y="627063"/>
            <a:ext cx="6787138" cy="4221364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610100" y="2503860"/>
            <a:ext cx="4495800" cy="1143000"/>
          </a:xfrm>
          <a:prstGeom prst="wedgeRoundRectCallout">
            <a:avLst>
              <a:gd name="adj1" fmla="val -77461"/>
              <a:gd name="adj2" fmla="val 67964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configure the port programmatically </a:t>
            </a:r>
            <a:r>
              <a:rPr lang="en-US" sz="1200" dirty="0" smtClean="0"/>
              <a:t>by </a:t>
            </a:r>
            <a:r>
              <a:rPr lang="en-US" sz="1200" dirty="0"/>
              <a:t>customizing the embedded server configuration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customize the server configuration, we have to implement the </a:t>
            </a:r>
            <a:r>
              <a:rPr lang="en-US" sz="1200" b="1" i="1" dirty="0" smtClean="0">
                <a:solidFill>
                  <a:srgbClr val="FF0000"/>
                </a:solidFill>
              </a:rPr>
              <a:t>WebServerFactoryCustomizer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interface</a:t>
            </a:r>
            <a:r>
              <a:rPr lang="en-US" sz="1200" dirty="0"/>
              <a:t>: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43400" y="1292768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29518" y="7937"/>
            <a:ext cx="43475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Change the Default Port in Spring </a:t>
            </a:r>
            <a:r>
              <a:rPr lang="en-US" sz="1200" dirty="0" smtClean="0"/>
              <a:t>Boot </a:t>
            </a:r>
            <a:r>
              <a:rPr lang="en-US" sz="1200" dirty="0"/>
              <a:t>programmatically</a:t>
            </a:r>
            <a:r>
              <a:rPr lang="en-US" sz="1200" dirty="0" smtClean="0"/>
              <a:t>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87642</TotalTime>
  <Words>36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9412</cp:revision>
  <dcterms:created xsi:type="dcterms:W3CDTF">2006-08-16T00:00:00Z</dcterms:created>
  <dcterms:modified xsi:type="dcterms:W3CDTF">2019-05-21T04:05:50Z</dcterms:modified>
</cp:coreProperties>
</file>