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64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3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427038"/>
            <a:ext cx="6858957" cy="4410691"/>
          </a:xfrm>
          <a:prstGeom prst="rect">
            <a:avLst/>
          </a:prstGeom>
        </p:spPr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514600" y="35739"/>
            <a:ext cx="4347532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How to Change the Default Port in Spring </a:t>
            </a:r>
            <a:r>
              <a:rPr lang="en-US" sz="1200" dirty="0" smtClean="0"/>
              <a:t>Boot </a:t>
            </a:r>
            <a:r>
              <a:rPr lang="en-US" sz="1200" dirty="0"/>
              <a:t>programmatically</a:t>
            </a:r>
            <a:r>
              <a:rPr lang="en-US" sz="1200" dirty="0" smtClean="0"/>
              <a:t>?</a:t>
            </a:r>
            <a:endParaRPr lang="en-US" sz="1200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4419600" y="3581400"/>
            <a:ext cx="4495800" cy="838200"/>
          </a:xfrm>
          <a:prstGeom prst="wedgeRoundRectCallout">
            <a:avLst>
              <a:gd name="adj1" fmla="val -7545"/>
              <a:gd name="adj2" fmla="val -102718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We can configure the port programmatically by either setting the specific property when starting the </a:t>
            </a:r>
            <a:r>
              <a:rPr lang="en-US" sz="1200" dirty="0" smtClean="0"/>
              <a:t>application.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858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87647</TotalTime>
  <Words>29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9407</cp:revision>
  <dcterms:created xsi:type="dcterms:W3CDTF">2006-08-16T00:00:00Z</dcterms:created>
  <dcterms:modified xsi:type="dcterms:W3CDTF">2019-05-21T03:47:37Z</dcterms:modified>
</cp:coreProperties>
</file>