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64" r:id="rId2"/>
    <p:sldId id="465"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514600" y="35739"/>
            <a:ext cx="4038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order with Sort() &amp; Limit() Query with Examples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ular Callout 9"/>
          <p:cNvSpPr/>
          <p:nvPr/>
        </p:nvSpPr>
        <p:spPr>
          <a:xfrm>
            <a:off x="288925" y="1277160"/>
            <a:ext cx="8534400" cy="1126313"/>
          </a:xfrm>
          <a:prstGeom prst="wedgeRectCallout">
            <a:avLst>
              <a:gd name="adj1" fmla="val -11218"/>
              <a:gd name="adj2" fmla="val 115521"/>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Mongo DB provides query modifiers such as the 'limit' and 'Orders' clause to provide more flexibility when executing queries.</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Limit modifier is used to limit the number of documents which are returned in the result set for a query.</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the find function which returns all of the documents in the collection but then uses the limit clause to limit the number of documents being returned to just 2.</a:t>
            </a:r>
            <a:endParaRPr lang="en-US" sz="1200" dirty="0"/>
          </a:p>
        </p:txBody>
      </p:sp>
      <p:sp>
        <p:nvSpPr>
          <p:cNvPr id="7" name="Rectangle 6"/>
          <p:cNvSpPr/>
          <p:nvPr/>
        </p:nvSpPr>
        <p:spPr>
          <a:xfrm>
            <a:off x="2695616" y="3130546"/>
            <a:ext cx="2447884" cy="33855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600" dirty="0" smtClean="0"/>
              <a:t>db.Employee.find().limit(2)</a:t>
            </a:r>
            <a:endParaRPr lang="en-US" sz="1600" dirty="0"/>
          </a:p>
        </p:txBody>
      </p:sp>
    </p:spTree>
    <p:extLst>
      <p:ext uri="{BB962C8B-B14F-4D97-AF65-F5344CB8AC3E}">
        <p14:creationId xmlns:p14="http://schemas.microsoft.com/office/powerpoint/2010/main" val="4044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95616" y="3380369"/>
            <a:ext cx="3628984" cy="33855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600" dirty="0"/>
              <a:t>db.Employee.find().sort({</a:t>
            </a:r>
            <a:r>
              <a:rPr lang="en-US" sz="1600" dirty="0" err="1"/>
              <a:t>Employeeid</a:t>
            </a:r>
            <a:r>
              <a:rPr lang="en-US" sz="1600" dirty="0"/>
              <a:t>:-1})</a:t>
            </a:r>
            <a:endParaRPr lang="en-US" sz="1600"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514600" y="35739"/>
            <a:ext cx="4038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order with Sort() &amp; Limit() Query with Examples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ular Callout 9"/>
          <p:cNvSpPr/>
          <p:nvPr/>
        </p:nvSpPr>
        <p:spPr>
          <a:xfrm>
            <a:off x="307976" y="1524000"/>
            <a:ext cx="8531224" cy="1129296"/>
          </a:xfrm>
          <a:prstGeom prst="wedgeRectCallout">
            <a:avLst>
              <a:gd name="adj1" fmla="val -5828"/>
              <a:gd name="adj2" fmla="val 11410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One can specify the order of documents to be returned based on ascending or descending order of any key in the collection.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This </a:t>
            </a:r>
            <a:r>
              <a:rPr lang="en-US" sz="1200" dirty="0"/>
              <a:t>code takes the sort function which returns all of the documents in the collection but then uses the modifier to change the order in which the records are returned. Here the -1 indicates that we want to return the documents based on the descending order of Employee id.</a:t>
            </a:r>
            <a:endParaRPr lang="en-US" sz="1200" dirty="0"/>
          </a:p>
        </p:txBody>
      </p:sp>
    </p:spTree>
    <p:extLst>
      <p:ext uri="{BB962C8B-B14F-4D97-AF65-F5344CB8AC3E}">
        <p14:creationId xmlns:p14="http://schemas.microsoft.com/office/powerpoint/2010/main" val="275892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83973</TotalTime>
  <Words>132</Words>
  <Application>Microsoft Office PowerPoint</Application>
  <PresentationFormat>Custom</PresentationFormat>
  <Paragraphs>14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9613</cp:revision>
  <dcterms:created xsi:type="dcterms:W3CDTF">2006-08-16T00:00:00Z</dcterms:created>
  <dcterms:modified xsi:type="dcterms:W3CDTF">2020-02-17T10:33:12Z</dcterms:modified>
</cp:coreProperties>
</file>