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9"/>
  </p:notesMasterIdLst>
  <p:sldIdLst>
    <p:sldId id="458" r:id="rId2"/>
    <p:sldId id="469" r:id="rId3"/>
    <p:sldId id="470" r:id="rId4"/>
    <p:sldId id="471" r:id="rId5"/>
    <p:sldId id="473" r:id="rId6"/>
    <p:sldId id="468" r:id="rId7"/>
    <p:sldId id="474" r:id="rId8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309" y="1534805"/>
            <a:ext cx="4210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736109" y="1003762"/>
            <a:ext cx="7616825" cy="533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Queue’s are based on point-to-point messaging model where messages are sent to a queue. Each message has exactly one sender and one receiver. Message is guaranteed to be delivered to only one receiver.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736109" y="3439805"/>
            <a:ext cx="2289516" cy="306324"/>
          </a:xfrm>
          <a:prstGeom prst="wedgeRectCallout">
            <a:avLst>
              <a:gd name="adj1" fmla="val 54926"/>
              <a:gd name="adj2" fmla="val -30752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SpringJMSProducer Application</a:t>
            </a:r>
          </a:p>
          <a:p>
            <a:pPr algn="ctr"/>
            <a:endParaRPr lang="en-US" sz="12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25825" y="2754005"/>
            <a:ext cx="69509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5979791" y="3607107"/>
            <a:ext cx="2279308" cy="306324"/>
          </a:xfrm>
          <a:prstGeom prst="wedgeRectCallout">
            <a:avLst>
              <a:gd name="adj1" fmla="val -33095"/>
              <a:gd name="adj2" fmla="val -3572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124200" y="35739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SpringBoot + JMS + </a:t>
            </a:r>
            <a:r>
              <a:rPr lang="en-US" sz="1200" dirty="0" err="1" smtClean="0"/>
              <a:t>RabbitMQ</a:t>
            </a:r>
            <a:r>
              <a:rPr lang="en-US" sz="1200" dirty="0" smtClean="0"/>
              <a:t> </a:t>
            </a:r>
            <a:r>
              <a:rPr lang="en-US" sz="1200" dirty="0"/>
              <a:t>example </a:t>
            </a:r>
          </a:p>
        </p:txBody>
      </p:sp>
      <p:pic>
        <p:nvPicPr>
          <p:cNvPr id="7" name="Picture 2" descr="Image result for rabbitm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468" y="3683701"/>
            <a:ext cx="1233731" cy="45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806584"/>
            <a:ext cx="6573837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123367" y="3582562"/>
            <a:ext cx="2289516" cy="306324"/>
          </a:xfrm>
          <a:prstGeom prst="wedgeRectCallout">
            <a:avLst>
              <a:gd name="adj1" fmla="val 36398"/>
              <a:gd name="adj2" fmla="val -42754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SpringJMSProducer Application</a:t>
            </a:r>
          </a:p>
          <a:p>
            <a:pPr algn="ctr"/>
            <a:endParaRPr lang="en-US" sz="12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5979791" y="3607107"/>
            <a:ext cx="2279308" cy="306324"/>
          </a:xfrm>
          <a:prstGeom prst="wedgeRectCallout">
            <a:avLst>
              <a:gd name="adj1" fmla="val 8263"/>
              <a:gd name="adj2" fmla="val -46190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684363" y="1219200"/>
            <a:ext cx="1783237" cy="384048"/>
          </a:xfrm>
          <a:prstGeom prst="wedgeRoundRectCallout">
            <a:avLst>
              <a:gd name="adj1" fmla="val -46136"/>
              <a:gd name="adj2" fmla="val 14595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This is container for </a:t>
            </a:r>
            <a:r>
              <a:rPr lang="en-US" sz="1200" dirty="0" smtClean="0"/>
              <a:t>the messages</a:t>
            </a:r>
            <a:r>
              <a:rPr lang="en-US" sz="1200" dirty="0"/>
              <a:t>.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3429000" y="1179576"/>
            <a:ext cx="1783237" cy="384048"/>
          </a:xfrm>
          <a:prstGeom prst="wedgeRoundRectCallout">
            <a:avLst>
              <a:gd name="adj1" fmla="val -33449"/>
              <a:gd name="adj2" fmla="val 13122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Routes </a:t>
            </a:r>
            <a:r>
              <a:rPr lang="en-US" sz="1200" dirty="0"/>
              <a:t>the message to a queue</a:t>
            </a:r>
          </a:p>
        </p:txBody>
      </p:sp>
    </p:spTree>
    <p:extLst>
      <p:ext uri="{BB962C8B-B14F-4D97-AF65-F5344CB8AC3E}">
        <p14:creationId xmlns:p14="http://schemas.microsoft.com/office/powerpoint/2010/main" val="18582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0" y="465138"/>
            <a:ext cx="4495800" cy="44793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9000" y="35739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SpringBoot JMSProducer Application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962400" y="2655094"/>
            <a:ext cx="4648200" cy="384048"/>
          </a:xfrm>
          <a:prstGeom prst="wedgeRoundRectCallout">
            <a:avLst>
              <a:gd name="adj1" fmla="val -68291"/>
              <a:gd name="adj2" fmla="val 13613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Binding</a:t>
            </a:r>
            <a:r>
              <a:rPr lang="en-US" sz="1200" dirty="0"/>
              <a:t>: Binds the queue and topic exchange for a given queue name. </a:t>
            </a:r>
          </a:p>
        </p:txBody>
      </p:sp>
    </p:spTree>
    <p:extLst>
      <p:ext uri="{BB962C8B-B14F-4D97-AF65-F5344CB8AC3E}">
        <p14:creationId xmlns:p14="http://schemas.microsoft.com/office/powerpoint/2010/main" val="309773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85800"/>
            <a:ext cx="5654675" cy="422111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715000" y="2286001"/>
            <a:ext cx="3352800" cy="1371600"/>
          </a:xfrm>
          <a:prstGeom prst="wedgeRoundRectCallout">
            <a:avLst>
              <a:gd name="adj1" fmla="val -86137"/>
              <a:gd name="adj2" fmla="val 6993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Spring Boot automatically creates a connection factory and a </a:t>
            </a:r>
            <a:r>
              <a:rPr lang="en-US" sz="1000" dirty="0" err="1"/>
              <a:t>RabbitTemplate</a:t>
            </a:r>
            <a:r>
              <a:rPr lang="en-US" sz="1000" dirty="0"/>
              <a:t>, reducing the amount of code you have to write.</a:t>
            </a:r>
            <a:endParaRPr lang="en-US" sz="1000" b="1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00" b="1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b="1" dirty="0" err="1" smtClean="0"/>
              <a:t>RabbitTemplate.convertAndSend</a:t>
            </a:r>
            <a:r>
              <a:rPr lang="en-US" sz="1000" dirty="0" smtClean="0"/>
              <a:t> </a:t>
            </a:r>
            <a:r>
              <a:rPr lang="en-US" sz="1000" dirty="0" smtClean="0"/>
              <a:t>method </a:t>
            </a:r>
            <a:r>
              <a:rPr lang="en-US" sz="1000" dirty="0"/>
              <a:t>converts java object to </a:t>
            </a:r>
            <a:r>
              <a:rPr lang="en-US" sz="1000" dirty="0" smtClean="0"/>
              <a:t>AMQP </a:t>
            </a:r>
            <a:r>
              <a:rPr lang="en-US" sz="1000" dirty="0"/>
              <a:t>message and is sent to default topic exchange. </a:t>
            </a:r>
          </a:p>
        </p:txBody>
      </p:sp>
      <p:sp>
        <p:nvSpPr>
          <p:cNvPr id="8" name="Rectangle 7"/>
          <p:cNvSpPr/>
          <p:nvPr/>
        </p:nvSpPr>
        <p:spPr>
          <a:xfrm>
            <a:off x="3429000" y="35739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SpringBoot JMSProducer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773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11011"/>
            <a:ext cx="51054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867820" y="3172905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858000" y="2256391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" y="685800"/>
            <a:ext cx="4391025" cy="425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5029200" y="4267200"/>
            <a:ext cx="38862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Register </a:t>
            </a:r>
            <a:r>
              <a:rPr lang="en-US" sz="1200" dirty="0"/>
              <a:t>a </a:t>
            </a:r>
            <a:r>
              <a:rPr lang="en-US" sz="1200" dirty="0"/>
              <a:t>Receiver</a:t>
            </a:r>
            <a:r>
              <a:rPr lang="en-US" sz="1200" dirty="0"/>
              <a:t> with the message listener container to receive messages.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81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35922"/>
            <a:ext cx="4981575" cy="23526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SpringBoot JMSConsumer Application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419600" y="1106424"/>
            <a:ext cx="3352800" cy="344424"/>
          </a:xfrm>
          <a:prstGeom prst="wedgeRoundRectCallout">
            <a:avLst>
              <a:gd name="adj1" fmla="val -44583"/>
              <a:gd name="adj2" fmla="val 17080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JMSReceiver </a:t>
            </a:r>
            <a:r>
              <a:rPr lang="en-US" sz="1200" dirty="0"/>
              <a:t>class that will receive the message. </a:t>
            </a:r>
          </a:p>
        </p:txBody>
      </p:sp>
    </p:spTree>
    <p:extLst>
      <p:ext uri="{BB962C8B-B14F-4D97-AF65-F5344CB8AC3E}">
        <p14:creationId xmlns:p14="http://schemas.microsoft.com/office/powerpoint/2010/main" val="90208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16" y="609600"/>
            <a:ext cx="5897563" cy="27622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781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83508</TotalTime>
  <Words>148</Words>
  <Application>Microsoft Office PowerPoint</Application>
  <PresentationFormat>Custom</PresentationFormat>
  <Paragraphs>28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9283</cp:revision>
  <dcterms:created xsi:type="dcterms:W3CDTF">2006-08-16T00:00:00Z</dcterms:created>
  <dcterms:modified xsi:type="dcterms:W3CDTF">2019-03-06T08:06:29Z</dcterms:modified>
</cp:coreProperties>
</file>