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HAVING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667000"/>
            <a:ext cx="3730624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GROUP BY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br>
              <a:rPr lang="en-US" sz="1200" i="1" dirty="0"/>
            </a:br>
            <a:r>
              <a:rPr lang="en-US" sz="1200" dirty="0"/>
              <a:t>HAVING </a:t>
            </a:r>
            <a:r>
              <a:rPr lang="en-US" sz="1200" i="1" dirty="0"/>
              <a:t>condition</a:t>
            </a:r>
            <a:br>
              <a:rPr lang="en-US" sz="1200" i="1" dirty="0"/>
            </a:br>
            <a:r>
              <a:rPr lang="en-US" sz="1200" dirty="0"/>
              <a:t>ORDER BY </a:t>
            </a:r>
            <a:r>
              <a:rPr lang="en-US" sz="1200" i="1" dirty="0" err="1"/>
              <a:t>column_name</a:t>
            </a:r>
            <a:r>
              <a:rPr lang="en-US" sz="1200" i="1" dirty="0"/>
              <a:t>(s);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44824" y="2286090"/>
            <a:ext cx="1222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HAVING Syntax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917575" y="1295400"/>
            <a:ext cx="7235825" cy="501042"/>
          </a:xfrm>
          <a:prstGeom prst="wedgeRoundRectCallout">
            <a:avLst>
              <a:gd name="adj1" fmla="val -15826"/>
              <a:gd name="adj2" fmla="val 14048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HAVING</a:t>
            </a:r>
            <a:r>
              <a:rPr lang="en-US" sz="1200" dirty="0"/>
              <a:t> clause was added to SQL because the WHERE keyword could not be used with aggregate functions.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1888" y="1905000"/>
            <a:ext cx="3730624" cy="193899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GROUP BY Country</a:t>
            </a:r>
          </a:p>
          <a:p>
            <a:r>
              <a:rPr lang="en-US" sz="1200" dirty="0"/>
              <a:t>HAVING COUNT(id) &gt; 1</a:t>
            </a:r>
            <a:r>
              <a:rPr lang="en-US" sz="1200" dirty="0" smtClean="0"/>
              <a:t>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Country,COUNT</a:t>
            </a:r>
            <a:r>
              <a:rPr lang="en-US" sz="1200" dirty="0"/>
              <a:t>(id)</a:t>
            </a:r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GROUP BY Country</a:t>
            </a:r>
          </a:p>
          <a:p>
            <a:r>
              <a:rPr lang="en-US" sz="1200" dirty="0"/>
              <a:t>HAVING COUNT(id) &gt; 1</a:t>
            </a:r>
          </a:p>
          <a:p>
            <a:r>
              <a:rPr lang="en-US" sz="1200" dirty="0"/>
              <a:t>ORDER BY COUNT(id) DESC;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43162" y="1524090"/>
            <a:ext cx="141605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HAVING </a:t>
            </a:r>
            <a:r>
              <a:rPr lang="en-US" sz="1200" dirty="0" smtClean="0"/>
              <a:t>Example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HAVING Clause</a:t>
            </a:r>
          </a:p>
        </p:txBody>
      </p:sp>
    </p:spTree>
    <p:extLst>
      <p:ext uri="{BB962C8B-B14F-4D97-AF65-F5344CB8AC3E}">
        <p14:creationId xmlns:p14="http://schemas.microsoft.com/office/powerpoint/2010/main" val="246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83562</TotalTime>
  <Words>61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9337</cp:revision>
  <dcterms:created xsi:type="dcterms:W3CDTF">2006-08-16T00:00:00Z</dcterms:created>
  <dcterms:modified xsi:type="dcterms:W3CDTF">2019-09-10T10:59:55Z</dcterms:modified>
</cp:coreProperties>
</file>