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where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WHERE Clause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867400" y="2409824"/>
            <a:ext cx="2971800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715000" y="617537"/>
            <a:ext cx="3219450" cy="1050799"/>
          </a:xfrm>
          <a:prstGeom prst="wedgeRectCallout">
            <a:avLst>
              <a:gd name="adj1" fmla="val 7492"/>
              <a:gd name="adj2" fmla="val 10781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clause is used to filter records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clause is used to extract only those records that fulfill a specified condition.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68336"/>
            <a:ext cx="4524375" cy="2647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6" name="Rectangle 15"/>
          <p:cNvSpPr/>
          <p:nvPr/>
        </p:nvSpPr>
        <p:spPr>
          <a:xfrm>
            <a:off x="460375" y="1219200"/>
            <a:ext cx="33771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country="India";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8950" y="1219200"/>
            <a:ext cx="28828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</a:t>
            </a:r>
            <a:r>
              <a:rPr lang="en-US" sz="1200" dirty="0" smtClean="0"/>
              <a:t>age=32;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WHERE Clause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676400"/>
            <a:ext cx="4362450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ectangular Callout 13"/>
          <p:cNvSpPr/>
          <p:nvPr/>
        </p:nvSpPr>
        <p:spPr>
          <a:xfrm>
            <a:off x="5095874" y="693800"/>
            <a:ext cx="3667125" cy="1050799"/>
          </a:xfrm>
          <a:prstGeom prst="wedgeRectCallout">
            <a:avLst>
              <a:gd name="adj1" fmla="val -94066"/>
              <a:gd name="adj2" fmla="val 8152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requires single quotes around text values (most database systems will also allow double quotes</a:t>
            </a:r>
            <a:r>
              <a:rPr lang="en-US" sz="1200" dirty="0" smtClean="0"/>
              <a:t>).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However, numeric fields should not be enclosed in quotes:</a:t>
            </a:r>
          </a:p>
        </p:txBody>
      </p:sp>
    </p:spTree>
    <p:extLst>
      <p:ext uri="{BB962C8B-B14F-4D97-AF65-F5344CB8AC3E}">
        <p14:creationId xmlns:p14="http://schemas.microsoft.com/office/powerpoint/2010/main" val="14918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WHERE Clause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84052"/>
              </p:ext>
            </p:extLst>
          </p:nvPr>
        </p:nvGraphicFramePr>
        <p:xfrm>
          <a:off x="612775" y="654051"/>
          <a:ext cx="7845426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713"/>
                <a:gridCol w="3922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 or 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 or 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Not equal. </a:t>
                      </a:r>
                      <a:r>
                        <a:rPr lang="en-US" sz="1200" b="1">
                          <a:effectLst/>
                        </a:rPr>
                        <a:t>Note:</a:t>
                      </a:r>
                      <a:r>
                        <a:rPr lang="en-US" sz="12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BETWEEN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Between a certain range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LIKE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Search for a pattern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https://www.w3schools.com/sql/sql_where.asp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83329</TotalTime>
  <Words>95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9213</cp:revision>
  <dcterms:created xsi:type="dcterms:W3CDTF">2006-08-16T00:00:00Z</dcterms:created>
  <dcterms:modified xsi:type="dcterms:W3CDTF">2019-08-14T09:52:56Z</dcterms:modified>
</cp:coreProperties>
</file>