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76400" y="35739"/>
            <a:ext cx="571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MongoDB</a:t>
            </a:r>
            <a:r>
              <a:rPr lang="en-US" sz="1200" dirty="0" smtClean="0"/>
              <a:t> Regular Expression (Regex) with Examples  - </a:t>
            </a:r>
            <a:r>
              <a:rPr lang="en-US" sz="1200" dirty="0"/>
              <a:t>Pattern Matching with $</a:t>
            </a:r>
            <a:r>
              <a:rPr lang="en-US" sz="1200" dirty="0" smtClean="0"/>
              <a:t>options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066800" y="3048000"/>
            <a:ext cx="618451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db.Employee.find</a:t>
            </a:r>
            <a:r>
              <a:rPr lang="en-US" sz="1400" dirty="0"/>
              <a:t>({</a:t>
            </a:r>
            <a:r>
              <a:rPr lang="en-US" sz="1400" dirty="0" err="1"/>
              <a:t>EmployeeName</a:t>
            </a:r>
            <a:r>
              <a:rPr lang="en-US" sz="1400" dirty="0"/>
              <a:t>:{$regex: "</a:t>
            </a:r>
            <a:r>
              <a:rPr lang="en-US" sz="1400" dirty="0" err="1"/>
              <a:t>Gu</a:t>
            </a:r>
            <a:r>
              <a:rPr lang="en-US" sz="1400" dirty="0"/>
              <a:t>",$options:'</a:t>
            </a:r>
            <a:r>
              <a:rPr lang="en-US" sz="1400" dirty="0" err="1"/>
              <a:t>i</a:t>
            </a:r>
            <a:r>
              <a:rPr lang="en-US" sz="1400" dirty="0"/>
              <a:t>'}}).</a:t>
            </a:r>
            <a:r>
              <a:rPr lang="en-US" sz="1400" dirty="0" err="1"/>
              <a:t>forEach</a:t>
            </a:r>
            <a:r>
              <a:rPr lang="en-US" sz="1400" dirty="0"/>
              <a:t>(</a:t>
            </a:r>
            <a:r>
              <a:rPr lang="en-US" sz="1400" dirty="0" err="1"/>
              <a:t>printjson</a:t>
            </a:r>
            <a:r>
              <a:rPr lang="en-US" sz="1400" dirty="0"/>
              <a:t>) 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60375" y="838200"/>
            <a:ext cx="8074025" cy="1603248"/>
          </a:xfrm>
          <a:prstGeom prst="wedgeRoundRectCallout">
            <a:avLst>
              <a:gd name="adj1" fmla="val -8309"/>
              <a:gd name="adj2" fmla="val 8681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using the regex operator one can also provide additional options by using the </a:t>
            </a:r>
            <a:r>
              <a:rPr lang="en-US" sz="1200" b="1" dirty="0"/>
              <a:t>$options</a:t>
            </a:r>
            <a:r>
              <a:rPr lang="en-US" sz="1200" dirty="0"/>
              <a:t> keyword. For example, suppose you wanted to find all the documents which had '</a:t>
            </a:r>
            <a:r>
              <a:rPr lang="en-US" sz="1200" dirty="0" err="1"/>
              <a:t>Gu</a:t>
            </a:r>
            <a:r>
              <a:rPr lang="en-US" sz="1200" dirty="0"/>
              <a:t>' in their Employee Name, irrespective of whether it was case sensitive or insensitive. If such a result is desired, then we need to use the </a:t>
            </a:r>
            <a:r>
              <a:rPr lang="en-US" sz="1200" b="1" dirty="0"/>
              <a:t>$options</a:t>
            </a:r>
            <a:r>
              <a:rPr lang="en-US" sz="1200" dirty="0"/>
              <a:t> with case insensitivity parameter.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$options with 'I' parameter (which means case insensitivity) specifies that we want to carry out the search no matter if we find the letters '</a:t>
            </a:r>
            <a:r>
              <a:rPr lang="en-US" sz="1200" dirty="0" err="1"/>
              <a:t>Gu</a:t>
            </a:r>
            <a:r>
              <a:rPr lang="en-US" sz="1200" dirty="0"/>
              <a:t>' in lower or upper case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84072</TotalTime>
  <Words>44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9658</cp:revision>
  <dcterms:created xsi:type="dcterms:W3CDTF">2006-08-16T00:00:00Z</dcterms:created>
  <dcterms:modified xsi:type="dcterms:W3CDTF">2020-03-11T09:10:41Z</dcterms:modified>
</cp:coreProperties>
</file>