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1" r:id="rId2"/>
    <p:sldId id="462" r:id="rId3"/>
    <p:sldId id="463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6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25106" y="35739"/>
            <a:ext cx="130889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INNER JOIN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0" y="2293203"/>
            <a:ext cx="3730624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/>
              <a:t>table1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INNER JOIN </a:t>
            </a:r>
            <a:r>
              <a:rPr lang="en-US" sz="1200" i="1" dirty="0"/>
              <a:t>table2</a:t>
            </a:r>
            <a:br>
              <a:rPr lang="en-US" sz="1200" i="1" dirty="0"/>
            </a:br>
            <a:r>
              <a:rPr lang="en-US" sz="1200" dirty="0"/>
              <a:t>ON </a:t>
            </a:r>
            <a:r>
              <a:rPr lang="en-US" sz="1200" i="1" dirty="0"/>
              <a:t>table1.column_name </a:t>
            </a:r>
            <a:r>
              <a:rPr lang="en-US" sz="1200" dirty="0"/>
              <a:t>=</a:t>
            </a:r>
            <a:r>
              <a:rPr lang="en-US" sz="1200" i="1" dirty="0"/>
              <a:t> table2.column_name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282824" y="1912293"/>
            <a:ext cx="14509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INNER JOIN Syntax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155575" y="927345"/>
            <a:ext cx="5407025" cy="495300"/>
          </a:xfrm>
          <a:prstGeom prst="wedgeRoundRectCallout">
            <a:avLst>
              <a:gd name="adj1" fmla="val -3964"/>
              <a:gd name="adj2" fmla="val 15060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INNER JOIN keyword selects records that have matching values in both tables.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35343"/>
            <a:ext cx="25050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25106" y="35739"/>
            <a:ext cx="130889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INNER JOIN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33253"/>
              </p:ext>
            </p:extLst>
          </p:nvPr>
        </p:nvGraphicFramePr>
        <p:xfrm>
          <a:off x="155575" y="1066800"/>
          <a:ext cx="6702425" cy="11599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40485"/>
                <a:gridCol w="1340485"/>
                <a:gridCol w="1340485"/>
                <a:gridCol w="1340485"/>
                <a:gridCol w="1340485"/>
              </a:tblGrid>
              <a:tr h="204371">
                <a:tc>
                  <a:txBody>
                    <a:bodyPr/>
                    <a:lstStyle/>
                    <a:p>
                      <a:r>
                        <a:rPr lang="en-US" sz="1200" dirty="0"/>
                        <a:t>EMPLOYEE_ID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EMPLOYEE_NAME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SALARY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CREATED_DATE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520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Peter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2019-09-03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520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Dave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2019-09-04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95202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47878"/>
              </p:ext>
            </p:extLst>
          </p:nvPr>
        </p:nvGraphicFramePr>
        <p:xfrm>
          <a:off x="774700" y="2861403"/>
          <a:ext cx="7795760" cy="2015397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13680"/>
                <a:gridCol w="1113680"/>
                <a:gridCol w="1113680"/>
                <a:gridCol w="1113680"/>
                <a:gridCol w="1113680"/>
                <a:gridCol w="1113680"/>
                <a:gridCol w="1113680"/>
              </a:tblGrid>
              <a:tr h="27597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ADDRESS_ID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STREET_NAME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ZIPCODE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CREATED_DATE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3277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18,Dark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Chennai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680009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2019-09-10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3277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90,West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Bangalore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655556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2019-09-18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3277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898,East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Bangalore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565565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2019-09-14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1003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676,North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Chennai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767676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2019-09-18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10039"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434,Good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Kerala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656565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2019-09-16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575" y="742136"/>
            <a:ext cx="8007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40723" y="2480403"/>
            <a:ext cx="68435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Address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438400" y="441623"/>
            <a:ext cx="45720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/>
              <a:t>A JOIN clause is used to combine rows from two or more tables, based on a related column between them.</a:t>
            </a:r>
          </a:p>
        </p:txBody>
      </p:sp>
    </p:spTree>
    <p:extLst>
      <p:ext uri="{BB962C8B-B14F-4D97-AF65-F5344CB8AC3E}">
        <p14:creationId xmlns:p14="http://schemas.microsoft.com/office/powerpoint/2010/main" val="37196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25106" y="35739"/>
            <a:ext cx="130889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INNER JOIN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2775" y="2286000"/>
            <a:ext cx="5254625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employee.EMPLOYEE_ID,employee.EMPLOYEE_NAME,address.CITY</a:t>
            </a:r>
          </a:p>
          <a:p>
            <a:r>
              <a:rPr lang="en-US" sz="1200" dirty="0"/>
              <a:t>FROM employee</a:t>
            </a:r>
          </a:p>
          <a:p>
            <a:r>
              <a:rPr lang="en-US" sz="1200" dirty="0"/>
              <a:t>INNER JOIN address ON employee.EMPLOYEE_ID=</a:t>
            </a:r>
            <a:r>
              <a:rPr lang="en-US" sz="1200" dirty="0" err="1"/>
              <a:t>address.EMPLOYEE_ID</a:t>
            </a:r>
            <a:r>
              <a:rPr lang="en-US" sz="1200" dirty="0"/>
              <a:t>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2775" y="1905000"/>
            <a:ext cx="15208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INNER JOIN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96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83819</TotalTime>
  <Words>128</Words>
  <Application>Microsoft Office PowerPoint</Application>
  <PresentationFormat>Custom</PresentationFormat>
  <Paragraphs>78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9355</cp:revision>
  <dcterms:created xsi:type="dcterms:W3CDTF">2006-08-16T00:00:00Z</dcterms:created>
  <dcterms:modified xsi:type="dcterms:W3CDTF">2019-09-12T13:45:36Z</dcterms:modified>
</cp:coreProperties>
</file>