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Mapping /error to a custom controller by implementing ErrorController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573" y="1761324"/>
            <a:ext cx="8912225" cy="1295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 Spring Boot maps </a:t>
            </a:r>
            <a:r>
              <a:rPr lang="en-US" sz="1200" dirty="0">
                <a:solidFill>
                  <a:srgbClr val="FF0000"/>
                </a:solidFill>
              </a:rPr>
              <a:t>/error</a:t>
            </a:r>
            <a:r>
              <a:rPr lang="en-US" sz="1200" dirty="0"/>
              <a:t> to </a:t>
            </a:r>
            <a:r>
              <a:rPr lang="en-US" sz="1200" dirty="0">
                <a:solidFill>
                  <a:srgbClr val="FF0000"/>
                </a:solidFill>
              </a:rPr>
              <a:t>BasicErrorController</a:t>
            </a:r>
            <a:r>
              <a:rPr lang="en-US" sz="1200" dirty="0"/>
              <a:t> which populates model with error attributes and then returns </a:t>
            </a:r>
            <a:r>
              <a:rPr lang="en-US" sz="1200" dirty="0">
                <a:solidFill>
                  <a:srgbClr val="FF0000"/>
                </a:solidFill>
              </a:rPr>
              <a:t>'error</a:t>
            </a:r>
            <a:r>
              <a:rPr lang="en-US" sz="1200" dirty="0"/>
              <a:t>' as the view name to map application defined error pages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replace </a:t>
            </a:r>
            <a:r>
              <a:rPr lang="en-US" sz="1200" dirty="0">
                <a:solidFill>
                  <a:srgbClr val="FF0000"/>
                </a:solidFill>
              </a:rPr>
              <a:t>BasicErrorController</a:t>
            </a:r>
            <a:r>
              <a:rPr lang="en-US" sz="1200" dirty="0"/>
              <a:t> with our own custom controller which can map to '</a:t>
            </a:r>
            <a:r>
              <a:rPr lang="en-US" sz="1200" dirty="0">
                <a:solidFill>
                  <a:srgbClr val="FF0000"/>
                </a:solidFill>
              </a:rPr>
              <a:t>/error</a:t>
            </a:r>
            <a:r>
              <a:rPr lang="en-US" sz="1200" dirty="0"/>
              <a:t>', we need to </a:t>
            </a:r>
            <a:r>
              <a:rPr lang="en-US" sz="1200" dirty="0" smtClean="0"/>
              <a:t>implement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ErrorController</a:t>
            </a:r>
            <a:r>
              <a:rPr lang="en-US" sz="1200" dirty="0"/>
              <a:t> interface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Mapping /error to a custom controller by implementing ErrorController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06697"/>
            <a:ext cx="6559550" cy="395740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495800" y="838200"/>
            <a:ext cx="4419600" cy="841248"/>
          </a:xfrm>
          <a:prstGeom prst="wedgeRound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have to create a class that implements the </a:t>
            </a:r>
            <a:r>
              <a:rPr lang="en-US" sz="1200" i="1" dirty="0">
                <a:solidFill>
                  <a:srgbClr val="FF0000"/>
                </a:solidFill>
              </a:rPr>
              <a:t>ErrorController</a:t>
            </a:r>
            <a:r>
              <a:rPr lang="en-US" sz="1200" dirty="0"/>
              <a:t> interface and overrides its </a:t>
            </a:r>
            <a:r>
              <a:rPr lang="en-US" sz="1200" i="1" dirty="0" err="1">
                <a:solidFill>
                  <a:srgbClr val="FF0000"/>
                </a:solidFill>
              </a:rPr>
              <a:t>getErrorPath</a:t>
            </a:r>
            <a:r>
              <a:rPr lang="en-US" sz="1200" i="1" dirty="0">
                <a:solidFill>
                  <a:srgbClr val="FF0000"/>
                </a:solidFill>
              </a:rPr>
              <a:t>()</a:t>
            </a:r>
            <a:r>
              <a:rPr lang="en-US" sz="1200" i="1" dirty="0"/>
              <a:t> </a:t>
            </a:r>
            <a:r>
              <a:rPr lang="en-US" sz="1200" dirty="0"/>
              <a:t>to return a custom path to call when an error occurred: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14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88022</TotalTime>
  <Words>45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9556</cp:revision>
  <dcterms:created xsi:type="dcterms:W3CDTF">2006-08-16T00:00:00Z</dcterms:created>
  <dcterms:modified xsi:type="dcterms:W3CDTF">2019-07-23T10:45:09Z</dcterms:modified>
</cp:coreProperties>
</file>