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98750" y="35739"/>
            <a:ext cx="34734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Active </a:t>
            </a:r>
            <a:r>
              <a:rPr lang="en-US" sz="1200" dirty="0" smtClean="0"/>
              <a:t>Profile </a:t>
            </a:r>
            <a:r>
              <a:rPr lang="en-US" sz="1200" dirty="0"/>
              <a:t>in </a:t>
            </a:r>
            <a:r>
              <a:rPr lang="en-US" sz="1200" dirty="0" smtClean="0"/>
              <a:t>application.properties</a:t>
            </a:r>
            <a:endParaRPr lang="en-US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00511"/>
            <a:ext cx="2085975" cy="59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457450"/>
            <a:ext cx="2085975" cy="571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ight Brace 9"/>
          <p:cNvSpPr/>
          <p:nvPr/>
        </p:nvSpPr>
        <p:spPr>
          <a:xfrm>
            <a:off x="2819400" y="1752600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3657600" y="1143000"/>
            <a:ext cx="4114800" cy="841248"/>
          </a:xfrm>
          <a:prstGeom prst="wedgeRoundRectCallout">
            <a:avLst>
              <a:gd name="adj1" fmla="val -63674"/>
              <a:gd name="adj2" fmla="val 849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supports different properties based on the Spring active profile. For example, we can keep two separate files for development and production to run the Spring Boot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990600" y="609600"/>
            <a:ext cx="4114800" cy="1143000"/>
          </a:xfrm>
          <a:prstGeom prst="wedgeRoundRectCallout">
            <a:avLst>
              <a:gd name="adj1" fmla="val -10753"/>
              <a:gd name="adj2" fmla="val 882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While running the JAR file, we need to specify the spring active profile based on each properties file. By default, Spring Boot application uses the application.properties file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You can see active profile name on the console 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java -jar HelloWorld-0.0.1-SNAPSHOT.jar --</a:t>
            </a:r>
            <a:r>
              <a:rPr lang="en-US" dirty="0" err="1"/>
              <a:t>spring.profiles.active</a:t>
            </a:r>
            <a:r>
              <a:rPr lang="en-US" dirty="0"/>
              <a:t>=prod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0" y="35739"/>
            <a:ext cx="34734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Active </a:t>
            </a:r>
            <a:r>
              <a:rPr lang="en-US" sz="1200" dirty="0" smtClean="0"/>
              <a:t>Profile </a:t>
            </a:r>
            <a:r>
              <a:rPr lang="en-US" sz="1200" dirty="0"/>
              <a:t>in </a:t>
            </a:r>
            <a:r>
              <a:rPr lang="en-US" sz="1200" dirty="0" smtClean="0"/>
              <a:t>application.properties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28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87605</TotalTime>
  <Words>93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9397</cp:revision>
  <dcterms:created xsi:type="dcterms:W3CDTF">2006-08-16T00:00:00Z</dcterms:created>
  <dcterms:modified xsi:type="dcterms:W3CDTF">2019-02-21T09:49:36Z</dcterms:modified>
</cp:coreProperties>
</file>