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64"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2/19/2020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43200" y="2667000"/>
            <a:ext cx="3886200" cy="2308324"/>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600" dirty="0" err="1" smtClean="0"/>
              <a:t>db.Employee.update</a:t>
            </a:r>
            <a:endParaRPr lang="en-US" sz="1600" dirty="0" smtClean="0"/>
          </a:p>
          <a:p>
            <a:r>
              <a:rPr lang="en-US" sz="1600" dirty="0" smtClean="0"/>
              <a:t>( </a:t>
            </a:r>
          </a:p>
          <a:p>
            <a:pPr lvl="1"/>
            <a:r>
              <a:rPr lang="en-US" sz="1600" dirty="0" smtClean="0"/>
              <a:t>{</a:t>
            </a:r>
          </a:p>
          <a:p>
            <a:pPr lvl="1"/>
            <a:r>
              <a:rPr lang="en-US" sz="1600" dirty="0"/>
              <a:t> </a:t>
            </a:r>
            <a:r>
              <a:rPr lang="en-US" sz="1600" dirty="0" smtClean="0"/>
              <a:t>   "</a:t>
            </a:r>
            <a:r>
              <a:rPr lang="en-US" sz="1600" dirty="0" err="1"/>
              <a:t>Employeeid</a:t>
            </a:r>
            <a:r>
              <a:rPr lang="en-US" sz="1600" dirty="0"/>
              <a:t>" : </a:t>
            </a:r>
            <a:r>
              <a:rPr lang="en-US" sz="1600" dirty="0" smtClean="0"/>
              <a:t>1</a:t>
            </a:r>
          </a:p>
          <a:p>
            <a:pPr lvl="1"/>
            <a:r>
              <a:rPr lang="en-US" sz="1600" dirty="0" smtClean="0"/>
              <a:t>}, </a:t>
            </a:r>
          </a:p>
          <a:p>
            <a:pPr lvl="1"/>
            <a:r>
              <a:rPr lang="en-US" sz="1600" dirty="0" smtClean="0"/>
              <a:t>{</a:t>
            </a:r>
          </a:p>
          <a:p>
            <a:pPr lvl="1"/>
            <a:r>
              <a:rPr lang="en-US" sz="1600" dirty="0"/>
              <a:t> </a:t>
            </a:r>
            <a:r>
              <a:rPr lang="en-US" sz="1600" dirty="0" smtClean="0"/>
              <a:t>   $</a:t>
            </a:r>
            <a:r>
              <a:rPr lang="en-US" sz="1600" dirty="0"/>
              <a:t>set: </a:t>
            </a:r>
            <a:r>
              <a:rPr lang="en-US" sz="1600" dirty="0" smtClean="0"/>
              <a:t>{ </a:t>
            </a:r>
            <a:r>
              <a:rPr lang="en-US" sz="1600" dirty="0"/>
              <a:t>"</a:t>
            </a:r>
            <a:r>
              <a:rPr lang="en-US" sz="1600" dirty="0" err="1"/>
              <a:t>EmployeeName</a:t>
            </a:r>
            <a:r>
              <a:rPr lang="en-US" sz="1600" dirty="0"/>
              <a:t>" : </a:t>
            </a:r>
            <a:r>
              <a:rPr lang="en-US" sz="1600" dirty="0" smtClean="0"/>
              <a:t>“John"}</a:t>
            </a:r>
          </a:p>
          <a:p>
            <a:pPr lvl="1"/>
            <a:r>
              <a:rPr lang="en-US" sz="1600" dirty="0" smtClean="0"/>
              <a:t>}</a:t>
            </a:r>
          </a:p>
          <a:p>
            <a:r>
              <a:rPr lang="en-US" sz="1600" dirty="0" smtClean="0"/>
              <a:t>);</a:t>
            </a:r>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200400" y="35739"/>
            <a:ext cx="3048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Update() Document with Example</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Rectangular Callout 9"/>
          <p:cNvSpPr/>
          <p:nvPr/>
        </p:nvSpPr>
        <p:spPr>
          <a:xfrm>
            <a:off x="450849" y="777874"/>
            <a:ext cx="8169275" cy="1584325"/>
          </a:xfrm>
          <a:prstGeom prst="wedgeRectCallout">
            <a:avLst>
              <a:gd name="adj1" fmla="val -491"/>
              <a:gd name="adj2" fmla="val 72217"/>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200" dirty="0"/>
          </a:p>
          <a:p>
            <a:r>
              <a:rPr lang="en-US" sz="1200" dirty="0" err="1" smtClean="0"/>
              <a:t>MongoDB</a:t>
            </a:r>
            <a:r>
              <a:rPr lang="en-US" sz="1200" dirty="0" smtClean="0"/>
              <a:t> </a:t>
            </a:r>
            <a:r>
              <a:rPr lang="en-US" sz="1200" dirty="0"/>
              <a:t>provides the update() command to update the documents of a collection. To update only the documents you want to update, you can add a criteria to the update statement so that only selected documents are updated</a:t>
            </a:r>
            <a:r>
              <a:rPr lang="en-US" sz="1200" dirty="0" smtClean="0"/>
              <a:t>.</a:t>
            </a:r>
          </a:p>
          <a:p>
            <a:pPr marL="171450" indent="-171450">
              <a:buFont typeface="Wingdings" pitchFamily="2" charset="2"/>
              <a:buChar char="ü"/>
            </a:pPr>
            <a:endParaRPr lang="en-US" sz="1200" dirty="0"/>
          </a:p>
          <a:p>
            <a:r>
              <a:rPr lang="en-US" sz="1200" b="1" dirty="0"/>
              <a:t>Step 1)</a:t>
            </a:r>
            <a:r>
              <a:rPr lang="en-US" sz="1200" dirty="0"/>
              <a:t> Issue the update command</a:t>
            </a:r>
          </a:p>
          <a:p>
            <a:r>
              <a:rPr lang="en-US" sz="1200" b="1" dirty="0"/>
              <a:t>Step 2)</a:t>
            </a:r>
            <a:r>
              <a:rPr lang="en-US" sz="1200" dirty="0"/>
              <a:t> Choose the condition which you want to use to decide which document needs to be updated. In our example, we want the document which has the Employee id of "1" to be updated.</a:t>
            </a:r>
          </a:p>
          <a:p>
            <a:r>
              <a:rPr lang="en-US" sz="1200" b="1" dirty="0"/>
              <a:t>Step 3)</a:t>
            </a:r>
            <a:r>
              <a:rPr lang="en-US" sz="1200" dirty="0"/>
              <a:t> Choose which Field Name's you want to modify and enter their new value accordingly.</a:t>
            </a:r>
          </a:p>
          <a:p>
            <a:pPr marL="171450" indent="-171450">
              <a:buFont typeface="Wingdings" pitchFamily="2" charset="2"/>
              <a:buChar char="ü"/>
            </a:pPr>
            <a:endParaRPr lang="en-US" sz="1200" dirty="0" smtClean="0"/>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40449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84004</TotalTime>
  <Words>76</Words>
  <Application>Microsoft Office PowerPoint</Application>
  <PresentationFormat>Custom</PresentationFormat>
  <Paragraphs>17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9630</cp:revision>
  <dcterms:created xsi:type="dcterms:W3CDTF">2006-08-16T00:00:00Z</dcterms:created>
  <dcterms:modified xsi:type="dcterms:W3CDTF">2020-02-19T08:48:20Z</dcterms:modified>
</cp:coreProperties>
</file>