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5739"/>
            <a:ext cx="647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and port </a:t>
            </a:r>
            <a:r>
              <a:rPr lang="en-US" sz="1200" dirty="0"/>
              <a:t>u</a:t>
            </a:r>
            <a:r>
              <a:rPr lang="en-US" sz="1200" dirty="0" smtClean="0"/>
              <a:t>sing </a:t>
            </a:r>
            <a:r>
              <a:rPr lang="en-US" sz="1200" dirty="0"/>
              <a:t>Eclipse Run </a:t>
            </a:r>
            <a:r>
              <a:rPr lang="en-US" sz="1200" dirty="0" smtClean="0"/>
              <a:t>Configurations?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04800" y="1070769"/>
            <a:ext cx="3806825" cy="609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SERVER_SERVLET_CONTEXT_PATH = /myContext</a:t>
            </a:r>
          </a:p>
          <a:p>
            <a:r>
              <a:rPr lang="en-US" sz="1200" dirty="0" smtClean="0"/>
              <a:t>SERVER_PORT = 9090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46075" y="593706"/>
            <a:ext cx="54451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Click on the </a:t>
            </a:r>
            <a:r>
              <a:rPr lang="en-US" sz="1200" b="1" dirty="0">
                <a:solidFill>
                  <a:srgbClr val="000000"/>
                </a:solidFill>
              </a:rPr>
              <a:t>Environment</a:t>
            </a:r>
            <a:r>
              <a:rPr lang="en-US" sz="1200" dirty="0">
                <a:solidFill>
                  <a:srgbClr val="000000"/>
                </a:solidFill>
              </a:rPr>
              <a:t> tab and configure context path and server port as follows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1880432"/>
            <a:ext cx="8531225" cy="30666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87544</TotalTime>
  <Words>27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9361</cp:revision>
  <dcterms:created xsi:type="dcterms:W3CDTF">2006-08-16T00:00:00Z</dcterms:created>
  <dcterms:modified xsi:type="dcterms:W3CDTF">2019-06-27T04:15:46Z</dcterms:modified>
</cp:coreProperties>
</file>