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Command Line Properties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52" y="2205160"/>
            <a:ext cx="8991600" cy="211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838200" y="465138"/>
            <a:ext cx="7696200" cy="1214310"/>
          </a:xfrm>
          <a:prstGeom prst="wedgeRoundRectCallout">
            <a:avLst>
              <a:gd name="adj1" fmla="val 11136"/>
              <a:gd name="adj2" fmla="val 11187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Boot application converts the command line properties into Spring Boot Environment properties.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Command </a:t>
            </a:r>
            <a:r>
              <a:rPr lang="en-US" sz="1200" dirty="0"/>
              <a:t>line properties take precedence over the other property sources. By default, Spring Boot uses the 8080 port number to start the Tomcat. Let us </a:t>
            </a:r>
            <a:r>
              <a:rPr lang="en-US" sz="1200" dirty="0" smtClean="0"/>
              <a:t>see </a:t>
            </a:r>
            <a:r>
              <a:rPr lang="en-US" sz="1200" dirty="0"/>
              <a:t>how </a:t>
            </a:r>
            <a:r>
              <a:rPr lang="en-US" sz="1200" dirty="0" smtClean="0"/>
              <a:t>to change </a:t>
            </a:r>
            <a:r>
              <a:rPr lang="en-US" sz="1200" dirty="0"/>
              <a:t>the port number by using command line properties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You can provide more than one application properties by using the delimiter −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239000" y="4114800"/>
            <a:ext cx="76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87581</TotalTime>
  <Words>72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9367</cp:revision>
  <dcterms:created xsi:type="dcterms:W3CDTF">2006-08-16T00:00:00Z</dcterms:created>
  <dcterms:modified xsi:type="dcterms:W3CDTF">2019-02-18T14:39:35Z</dcterms:modified>
</cp:coreProperties>
</file>