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2" y="3062837"/>
            <a:ext cx="4505325" cy="628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Properties File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38200" y="1089575"/>
            <a:ext cx="7696200" cy="1214310"/>
          </a:xfrm>
          <a:prstGeom prst="wedgeRoundRectCallout">
            <a:avLst>
              <a:gd name="adj1" fmla="val 11136"/>
              <a:gd name="adj2" fmla="val 1118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Properties files are used to keep ‘N’ number of properties in a single file to run the application in a different environment. In Spring Boot, properties are kept 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 under the </a:t>
            </a:r>
            <a:r>
              <a:rPr lang="en-US" sz="1200" dirty="0" err="1"/>
              <a:t>classpath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/>
              <a:t>application.properties</a:t>
            </a:r>
            <a:r>
              <a:rPr lang="en-US" sz="1200" dirty="0"/>
              <a:t> file is located in the </a:t>
            </a:r>
            <a:r>
              <a:rPr lang="en-US" sz="1200" b="1" dirty="0" err="1"/>
              <a:t>src</a:t>
            </a:r>
            <a:r>
              <a:rPr lang="en-US" sz="1200" b="1" dirty="0"/>
              <a:t>/main/</a:t>
            </a:r>
            <a:r>
              <a:rPr lang="en-US" sz="1200" b="1" dirty="0" err="1"/>
              <a:t>resources</a:t>
            </a:r>
            <a:r>
              <a:rPr lang="en-US" sz="1200" dirty="0" err="1"/>
              <a:t>directory</a:t>
            </a:r>
            <a:r>
              <a:rPr lang="en-US" sz="1200" dirty="0"/>
              <a:t>.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3041234"/>
            <a:ext cx="582104" cy="33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87583</TotalTime>
  <Words>37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9372</cp:revision>
  <dcterms:created xsi:type="dcterms:W3CDTF">2006-08-16T00:00:00Z</dcterms:created>
  <dcterms:modified xsi:type="dcterms:W3CDTF">2019-02-19T13:29:56Z</dcterms:modified>
</cp:coreProperties>
</file>