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10" y="3049874"/>
            <a:ext cx="2476500" cy="847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5739"/>
            <a:ext cx="90261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YAML File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838200" y="1371599"/>
            <a:ext cx="5867400" cy="932285"/>
          </a:xfrm>
          <a:prstGeom prst="wedgeRoundRectCallout">
            <a:avLst>
              <a:gd name="adj1" fmla="val -7347"/>
              <a:gd name="adj2" fmla="val 1331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supports YAML based properties configurations to run the application. Instead of </a:t>
            </a:r>
            <a:r>
              <a:rPr lang="en-US" sz="1200" b="1" dirty="0" err="1"/>
              <a:t>application.properties</a:t>
            </a:r>
            <a:r>
              <a:rPr lang="en-US" sz="1200" dirty="0"/>
              <a:t>, we can use </a:t>
            </a:r>
            <a:r>
              <a:rPr lang="en-US" sz="1200" b="1" dirty="0" err="1"/>
              <a:t>application.yml</a:t>
            </a:r>
            <a:r>
              <a:rPr lang="en-US" sz="1200" dirty="0" err="1"/>
              <a:t>file</a:t>
            </a:r>
            <a:r>
              <a:rPr lang="en-US" sz="1200" dirty="0"/>
              <a:t>. This YAML file also should be kept inside the </a:t>
            </a:r>
            <a:r>
              <a:rPr lang="en-US" sz="1200" dirty="0" err="1"/>
              <a:t>classpath</a:t>
            </a:r>
            <a:r>
              <a:rPr lang="en-US" sz="1200" dirty="0"/>
              <a:t>.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88410" y="3137808"/>
            <a:ext cx="582104" cy="33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87585</TotalTime>
  <Words>17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9375</cp:revision>
  <dcterms:created xsi:type="dcterms:W3CDTF">2006-08-16T00:00:00Z</dcterms:created>
  <dcterms:modified xsi:type="dcterms:W3CDTF">2019-02-19T13:56:16Z</dcterms:modified>
</cp:coreProperties>
</file>