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4" r:id="rId2"/>
    <p:sldId id="465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6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1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Command Line Properties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2" y="2205160"/>
            <a:ext cx="8991600" cy="211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838200" y="465138"/>
            <a:ext cx="7696200" cy="1214310"/>
          </a:xfrm>
          <a:prstGeom prst="wedgeRoundRectCallout">
            <a:avLst>
              <a:gd name="adj1" fmla="val 11136"/>
              <a:gd name="adj2" fmla="val 11187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Boot application converts the command line properties into Spring Boot Environment properties.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Command </a:t>
            </a:r>
            <a:r>
              <a:rPr lang="en-US" sz="1200" dirty="0"/>
              <a:t>line properties take precedence over the other property sources. By default, Spring Boot uses the 8080 port number to start the Tomcat. Let us </a:t>
            </a:r>
            <a:r>
              <a:rPr lang="en-US" sz="1200" dirty="0" smtClean="0"/>
              <a:t>see </a:t>
            </a:r>
            <a:r>
              <a:rPr lang="en-US" sz="1200" dirty="0"/>
              <a:t>how </a:t>
            </a:r>
            <a:r>
              <a:rPr lang="en-US" sz="1200" dirty="0" smtClean="0"/>
              <a:t>to change </a:t>
            </a:r>
            <a:r>
              <a:rPr lang="en-US" sz="1200" dirty="0"/>
              <a:t>the port number by using command line properties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You can provide more than one application properties by using the delimiter −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239000" y="4114800"/>
            <a:ext cx="76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2057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Command Line Properties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152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5575" y="811729"/>
            <a:ext cx="1673225" cy="36933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mvn clean install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733800" y="4191000"/>
            <a:ext cx="5105400" cy="36933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java -jar HelloWorld-0.0.1-SNAPSHOT.jar --</a:t>
            </a:r>
            <a:r>
              <a:rPr lang="en-US" sz="1400" dirty="0" err="1"/>
              <a:t>server.port</a:t>
            </a:r>
            <a:r>
              <a:rPr lang="en-US" sz="1400" dirty="0"/>
              <a:t>=9090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485900" y="2362200"/>
            <a:ext cx="3543300" cy="36933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java -jar </a:t>
            </a:r>
            <a:r>
              <a:rPr lang="en-US" sz="1400" dirty="0" smtClean="0"/>
              <a:t>HelloWorld-0.0.1-SNAPSHOT.jar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57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87615</TotalTime>
  <Words>89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9369</cp:revision>
  <dcterms:created xsi:type="dcterms:W3CDTF">2006-08-16T00:00:00Z</dcterms:created>
  <dcterms:modified xsi:type="dcterms:W3CDTF">2019-05-14T04:11:36Z</dcterms:modified>
</cp:coreProperties>
</file>