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3"/>
  </p:notesMasterIdLst>
  <p:sldIdLst>
    <p:sldId id="464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37" autoAdjust="0"/>
    <p:restoredTop sz="86323" autoAdjust="0"/>
  </p:normalViewPr>
  <p:slideViewPr>
    <p:cSldViewPr>
      <p:cViewPr varScale="1">
        <p:scale>
          <a:sx n="100" d="100"/>
          <a:sy n="100" d="100"/>
        </p:scale>
        <p:origin x="636" y="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5/14/2019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262" y="3062837"/>
            <a:ext cx="4505325" cy="62865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895600" y="35739"/>
            <a:ext cx="3200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How to Change the Default Port in Spring </a:t>
            </a:r>
            <a:r>
              <a:rPr lang="en-US" sz="1200" dirty="0" smtClean="0"/>
              <a:t>Boot?</a:t>
            </a:r>
            <a:endParaRPr lang="en-US" sz="1200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838200" y="1089575"/>
            <a:ext cx="7696200" cy="1214310"/>
          </a:xfrm>
          <a:prstGeom prst="wedgeRoundRectCallout">
            <a:avLst>
              <a:gd name="adj1" fmla="val 11136"/>
              <a:gd name="adj2" fmla="val 111873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Properties files are used to keep ‘N’ number of properties in a single file to run the application in a different environment. In Spring Boot, properties are kept in the </a:t>
            </a:r>
            <a:r>
              <a:rPr lang="en-US" sz="1200" b="1" dirty="0" err="1"/>
              <a:t>application.properties</a:t>
            </a:r>
            <a:r>
              <a:rPr lang="en-US" sz="1200" dirty="0"/>
              <a:t> file under the </a:t>
            </a:r>
            <a:r>
              <a:rPr lang="en-US" sz="1200" dirty="0" err="1"/>
              <a:t>classpath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 </a:t>
            </a:r>
            <a:r>
              <a:rPr lang="en-US" sz="1200" dirty="0" err="1"/>
              <a:t>application.properties</a:t>
            </a:r>
            <a:r>
              <a:rPr lang="en-US" sz="1200" dirty="0"/>
              <a:t> file is located in the </a:t>
            </a:r>
            <a:r>
              <a:rPr lang="en-US" sz="1200" b="1" dirty="0" err="1"/>
              <a:t>src</a:t>
            </a:r>
            <a:r>
              <a:rPr lang="en-US" sz="1200" b="1" dirty="0"/>
              <a:t>/main/</a:t>
            </a:r>
            <a:r>
              <a:rPr lang="en-US" sz="1200" b="1" dirty="0" err="1"/>
              <a:t>resources</a:t>
            </a:r>
            <a:r>
              <a:rPr lang="en-US" sz="1200" dirty="0" err="1"/>
              <a:t>directory</a:t>
            </a:r>
            <a:r>
              <a:rPr lang="en-US" sz="1200" dirty="0"/>
              <a:t>.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810000" y="3041234"/>
            <a:ext cx="582104" cy="3359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581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87603</TotalTime>
  <Words>45</Words>
  <Application>Microsoft Office PowerPoint</Application>
  <PresentationFormat>Custom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Home</cp:lastModifiedBy>
  <cp:revision>9376</cp:revision>
  <dcterms:created xsi:type="dcterms:W3CDTF">2006-08-16T00:00:00Z</dcterms:created>
  <dcterms:modified xsi:type="dcterms:W3CDTF">2019-05-14T04:35:26Z</dcterms:modified>
</cp:coreProperties>
</file>