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2" r:id="rId6"/>
    <p:sldId id="464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1202608"/>
            <a:ext cx="8759825" cy="376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55575" y="465138"/>
            <a:ext cx="8643937" cy="612648"/>
          </a:xfrm>
          <a:prstGeom prst="wedgeRoundRectCallout">
            <a:avLst>
              <a:gd name="adj1" fmla="val -29667"/>
              <a:gd name="adj2" fmla="val 110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of the ways to Bootstrapping a Spring Boot application is by using Spring Initializer.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do this, you will have to visit the Spring Initializer web page </a:t>
            </a:r>
            <a:r>
              <a:rPr lang="en-US" sz="1200" dirty="0">
                <a:hlinkClick r:id="rId4"/>
              </a:rPr>
              <a:t>www.start.spring.io</a:t>
            </a:r>
            <a:r>
              <a:rPr lang="en-US" sz="1200" dirty="0"/>
              <a:t> and choose your Build, Spring Boot Version and platform. Also, you need to provide a Group, Artifact and required dependencies to run the application.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2133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28" y="1981200"/>
            <a:ext cx="4705350" cy="2143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616703" y="914400"/>
            <a:ext cx="7769225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provides a number of </a:t>
            </a:r>
            <a:r>
              <a:rPr lang="en-US" sz="1200" b="1" dirty="0"/>
              <a:t>Starters</a:t>
            </a:r>
            <a:r>
              <a:rPr lang="en-US" sz="1200" dirty="0"/>
              <a:t> to add the jars in our class path. For example, for writing a Rest Endpoint, we need to add the </a:t>
            </a:r>
            <a:r>
              <a:rPr lang="en-US" sz="1200" b="1" dirty="0"/>
              <a:t>spring-boot-starter-web</a:t>
            </a:r>
            <a:r>
              <a:rPr lang="en-US" sz="1200" dirty="0"/>
              <a:t> dependency in our class path.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05400" y="27432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5174497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HelloWorldApplication is </a:t>
            </a:r>
            <a:r>
              <a:rPr lang="en-US" sz="1200" dirty="0"/>
              <a:t>the entry point of the spring boot application to start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57400"/>
            <a:ext cx="5562600" cy="26955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733800" y="2971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85030"/>
            <a:ext cx="5486400" cy="3705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810732" y="1898019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363798" y="3323430"/>
            <a:ext cx="152400" cy="685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97" y="3322644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35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7499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an Executable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59733"/>
            <a:ext cx="754479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99531"/>
            <a:ext cx="754479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648200" y="5334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" y="990600"/>
            <a:ext cx="675481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8132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Run Hello World with Java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0180" y="9906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8" y="2971800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90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87508</TotalTime>
  <Words>87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9329</cp:revision>
  <dcterms:created xsi:type="dcterms:W3CDTF">2006-08-16T00:00:00Z</dcterms:created>
  <dcterms:modified xsi:type="dcterms:W3CDTF">2019-02-12T11:12:15Z</dcterms:modified>
</cp:coreProperties>
</file>