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0" r:id="rId4"/>
    <p:sldId id="461" r:id="rId5"/>
    <p:sldId id="462" r:id="rId6"/>
    <p:sldId id="464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art.sprin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73477"/>
            <a:ext cx="7848600" cy="365562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55575" y="465138"/>
            <a:ext cx="8643937" cy="612648"/>
          </a:xfrm>
          <a:prstGeom prst="wedgeRoundRectCallout">
            <a:avLst>
              <a:gd name="adj1" fmla="val -29667"/>
              <a:gd name="adj2" fmla="val 11020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One of the ways to Bootstrapping a Spring Boot application is by using Spring Initializer.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do this, you will have to visit the Spring Initializer web page </a:t>
            </a:r>
            <a:r>
              <a:rPr lang="en-US" sz="1200" dirty="0">
                <a:hlinkClick r:id="rId4"/>
              </a:rPr>
              <a:t>www.start.spring.io</a:t>
            </a:r>
            <a:r>
              <a:rPr lang="en-US" sz="1200" dirty="0"/>
              <a:t> and choose your Build, Spring Boot Version and platform. Also, you need to provide a Group, Artifact and required dependencies to run the application.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600" y="2057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030913" cy="857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7769225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Boot provides a number of </a:t>
            </a:r>
            <a:r>
              <a:rPr lang="en-US" sz="1200" b="1" dirty="0"/>
              <a:t>Starters</a:t>
            </a:r>
            <a:r>
              <a:rPr lang="en-US" sz="1200" dirty="0"/>
              <a:t> to add the jars in our class path. For example, for writing a Rest Endpoint, we need to add the </a:t>
            </a:r>
            <a:r>
              <a:rPr lang="en-US" sz="1200" b="1" dirty="0"/>
              <a:t>spring-boot-starter-web</a:t>
            </a:r>
            <a:r>
              <a:rPr lang="en-US" sz="1200" dirty="0"/>
              <a:t> dependency in our class path.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638800" y="1905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6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6703" y="914400"/>
            <a:ext cx="5174497" cy="612648"/>
          </a:xfrm>
          <a:prstGeom prst="wedgeRoundRectCallout">
            <a:avLst>
              <a:gd name="adj1" fmla="val -13068"/>
              <a:gd name="adj2" fmla="val 13020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HelloWorldApplication is </a:t>
            </a:r>
            <a:r>
              <a:rPr lang="en-US" sz="1200" dirty="0"/>
              <a:t>the entry point of the spring boot application to start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057400"/>
            <a:ext cx="5562600" cy="269557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/>
          <p:cNvCxnSpPr/>
          <p:nvPr/>
        </p:nvCxnSpPr>
        <p:spPr>
          <a:xfrm flipH="1">
            <a:off x="3733800" y="2971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885030"/>
            <a:ext cx="5486400" cy="37052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cxnSp>
        <p:nvCxnSpPr>
          <p:cNvPr id="11" name="Straight Arrow Connector 10"/>
          <p:cNvCxnSpPr/>
          <p:nvPr/>
        </p:nvCxnSpPr>
        <p:spPr>
          <a:xfrm flipH="1">
            <a:off x="1810732" y="1898019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3363798" y="3323430"/>
            <a:ext cx="152400" cy="6858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97" y="3322644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35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74996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an Executable </a:t>
            </a:r>
            <a:r>
              <a:rPr lang="en-US" sz="1200" dirty="0" smtClean="0"/>
              <a:t>JAR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48200" y="5334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1981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Bootstrapping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474565"/>
            <a:ext cx="181325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Run Hello World with Java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60180" y="990600"/>
            <a:ext cx="342900" cy="294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28" y="2971800"/>
            <a:ext cx="3977865" cy="16875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90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87535</TotalTime>
  <Words>87</Words>
  <Application>Microsoft Office PowerPoint</Application>
  <PresentationFormat>Custom</PresentationFormat>
  <Paragraphs>18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9331</cp:revision>
  <dcterms:created xsi:type="dcterms:W3CDTF">2006-08-16T00:00:00Z</dcterms:created>
  <dcterms:modified xsi:type="dcterms:W3CDTF">2019-02-12T11:39:08Z</dcterms:modified>
</cp:coreProperties>
</file>