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743200"/>
            <a:ext cx="5287962" cy="220134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953000" y="990600"/>
            <a:ext cx="4044950" cy="1420812"/>
          </a:xfrm>
          <a:prstGeom prst="wedgeRoundRectCallout">
            <a:avLst>
              <a:gd name="adj1" fmla="val -34816"/>
              <a:gd name="adj2" fmla="val 752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general, It’s always recommended to implement the </a:t>
            </a:r>
            <a:r>
              <a:rPr lang="en-US" sz="1200" dirty="0">
                <a:solidFill>
                  <a:srgbClr val="FF0000"/>
                </a:solidFill>
              </a:rPr>
              <a:t>RowMapper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interface</a:t>
            </a:r>
            <a:r>
              <a:rPr lang="en-US" sz="1200" dirty="0"/>
              <a:t> to create a </a:t>
            </a:r>
            <a:r>
              <a:rPr lang="en-US" sz="1200" dirty="0">
                <a:solidFill>
                  <a:srgbClr val="FF0000"/>
                </a:solidFill>
              </a:rPr>
              <a:t>custom RowMapper </a:t>
            </a:r>
            <a:r>
              <a:rPr lang="en-US" sz="1200" dirty="0"/>
              <a:t>to suit your needs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queryForObject()</a:t>
            </a:r>
            <a:r>
              <a:rPr lang="en-US" sz="1200" dirty="0"/>
              <a:t> method, the returned result will call your custom </a:t>
            </a:r>
            <a:r>
              <a:rPr lang="en-US" sz="1200" dirty="0">
                <a:solidFill>
                  <a:srgbClr val="FF0000"/>
                </a:solidFill>
              </a:rPr>
              <a:t>mapRow()</a:t>
            </a:r>
            <a:r>
              <a:rPr lang="en-US" sz="1200" dirty="0"/>
              <a:t> method to match the value into the properly.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508920"/>
            <a:ext cx="4397375" cy="21698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1" name="Rectangle 10"/>
          <p:cNvSpPr/>
          <p:nvPr/>
        </p:nvSpPr>
        <p:spPr>
          <a:xfrm>
            <a:off x="2667000" y="7937"/>
            <a:ext cx="3962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get the record using</a:t>
            </a:r>
            <a:r>
              <a:rPr lang="en-US" sz="1200" dirty="0"/>
              <a:t> JdbcTemplate with </a:t>
            </a:r>
            <a:r>
              <a:rPr lang="en-US" sz="1200" dirty="0" smtClean="0"/>
              <a:t>SpringBoot</a:t>
            </a:r>
            <a:r>
              <a:rPr lang="en-US" sz="1200" dirty="0"/>
              <a:t>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82658</TotalTime>
  <Words>30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8989</cp:revision>
  <dcterms:created xsi:type="dcterms:W3CDTF">2006-08-16T00:00:00Z</dcterms:created>
  <dcterms:modified xsi:type="dcterms:W3CDTF">2019-11-12T04:55:12Z</dcterms:modified>
</cp:coreProperties>
</file>