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2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199" y="35739"/>
            <a:ext cx="144462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Constraints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20494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SQL </a:t>
            </a:r>
            <a:r>
              <a:rPr lang="en-US" sz="1200" dirty="0"/>
              <a:t>constraints are used to specify rules for data in a table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Constraints </a:t>
            </a:r>
            <a:r>
              <a:rPr lang="en-US" sz="1200" dirty="0"/>
              <a:t>can be specified when the table is created with the </a:t>
            </a:r>
            <a:r>
              <a:rPr lang="en-US" sz="1200" dirty="0">
                <a:solidFill>
                  <a:srgbClr val="FF0000"/>
                </a:solidFill>
              </a:rPr>
              <a:t>CREATE TABLE statement</a:t>
            </a:r>
            <a:r>
              <a:rPr lang="en-US" sz="1200" dirty="0"/>
              <a:t>, or after the table is created with the </a:t>
            </a:r>
            <a:r>
              <a:rPr lang="en-US" sz="1200" dirty="0">
                <a:solidFill>
                  <a:srgbClr val="FF0000"/>
                </a:solidFill>
              </a:rPr>
              <a:t>ALTER TABLE statement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Constraints are used to limit the type of data that can go into a table. This ensures the accuracy and reliability of the data in the table. If there is any violation between the constraint and the data action, the action is aborted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Constraints can be column level or table level. Column level constraints apply to a column, and table level constraints apply to the whole table</a:t>
            </a:r>
            <a:r>
              <a:rPr lang="en-US" sz="1200" dirty="0" smtClean="0"/>
              <a:t>.	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65176" y="3124200"/>
            <a:ext cx="2359027" cy="1295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</a:rPr>
              <a:t>CREATE TABLE</a:t>
            </a:r>
            <a:r>
              <a:rPr lang="en-US" sz="1200" dirty="0"/>
              <a:t>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i="1" dirty="0"/>
              <a:t>    column1 </a:t>
            </a:r>
            <a:r>
              <a:rPr lang="en-US" sz="1200" i="1" dirty="0" err="1"/>
              <a:t>datatype</a:t>
            </a:r>
            <a:r>
              <a:rPr lang="en-US" sz="1200" dirty="0"/>
              <a:t> </a:t>
            </a:r>
            <a:r>
              <a:rPr lang="en-US" sz="1200" b="1" i="1" dirty="0">
                <a:solidFill>
                  <a:srgbClr val="002060"/>
                </a:solidFill>
              </a:rPr>
              <a:t>constraint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i="1" dirty="0"/>
              <a:t>    column2 </a:t>
            </a:r>
            <a:r>
              <a:rPr lang="en-US" sz="1200" i="1" dirty="0" err="1"/>
              <a:t>datatype</a:t>
            </a:r>
            <a:r>
              <a:rPr lang="en-US" sz="1200" dirty="0"/>
              <a:t> </a:t>
            </a:r>
            <a:r>
              <a:rPr lang="en-US" sz="1200" b="1" i="1" dirty="0" smtClean="0">
                <a:solidFill>
                  <a:srgbClr val="002060"/>
                </a:solidFill>
              </a:rPr>
              <a:t>constraint</a:t>
            </a:r>
            <a:r>
              <a:rPr lang="en-US" sz="1200" dirty="0" smtClean="0"/>
              <a:t>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    column3 </a:t>
            </a:r>
            <a:r>
              <a:rPr lang="en-US" sz="1200" i="1" dirty="0" err="1"/>
              <a:t>datatype</a:t>
            </a:r>
            <a:r>
              <a:rPr lang="en-US" sz="1200" dirty="0"/>
              <a:t> </a:t>
            </a:r>
            <a:r>
              <a:rPr lang="en-US" sz="1200" b="1" i="1" dirty="0">
                <a:solidFill>
                  <a:srgbClr val="002060"/>
                </a:solidFill>
              </a:rPr>
              <a:t>constraint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    ....</a:t>
            </a:r>
            <a:br>
              <a:rPr lang="en-US" sz="1200" dirty="0"/>
            </a:br>
            <a:r>
              <a:rPr lang="en-US" sz="1200" dirty="0"/>
              <a:t>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5" y="2743200"/>
            <a:ext cx="6826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733800" y="3581400"/>
            <a:ext cx="4876800" cy="457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INSERT INTO </a:t>
            </a:r>
            <a:r>
              <a:rPr lang="en-US" sz="1200" dirty="0" smtClean="0"/>
              <a:t>employee VALUES </a:t>
            </a:r>
            <a:r>
              <a:rPr lang="en-US" sz="1200" dirty="0"/>
              <a:t>(2, NULL,NULL,2000,'2020-08-20',NULL);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199" y="35739"/>
            <a:ext cx="144462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Constraints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76191"/>
              </p:ext>
            </p:extLst>
          </p:nvPr>
        </p:nvGraphicFramePr>
        <p:xfrm>
          <a:off x="155575" y="617537"/>
          <a:ext cx="8759826" cy="379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Constraints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NOT NULL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a column cannot have a NULL 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UNIQUE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all values in a column are different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PRIMARY KEY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combination of a NOT NULL and UNIQUE. Uniquely identifies each row in a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FOREIGN KEY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Uniquely identifies a row/record in another 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CHECK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all values in a column satisfies a specific condition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DEFAULT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 default value for a column when no value is specified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kern="1200" dirty="0" smtClean="0">
                          <a:effectLst/>
                        </a:rPr>
                        <a:t>INDEX </a:t>
                      </a:r>
                      <a:endParaRPr lang="en-US" sz="1600" b="1" i="0" u="non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create and retrieve data from the database very quickly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3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83962</TotalTime>
  <Words>119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9453</cp:revision>
  <dcterms:created xsi:type="dcterms:W3CDTF">2006-08-16T00:00:00Z</dcterms:created>
  <dcterms:modified xsi:type="dcterms:W3CDTF">2020-08-23T05:26:50Z</dcterms:modified>
</cp:coreProperties>
</file>