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828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1350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a column can hold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</a:t>
            </a:r>
            <a:r>
              <a:rPr lang="en-US" sz="1200" dirty="0" smtClean="0"/>
              <a:t>values. The </a:t>
            </a:r>
            <a:r>
              <a:rPr lang="en-US" sz="1200" dirty="0">
                <a:solidFill>
                  <a:srgbClr val="FF0000"/>
                </a:solidFill>
              </a:rPr>
              <a:t>NOT NULL </a:t>
            </a:r>
            <a:r>
              <a:rPr lang="en-US" sz="1200" dirty="0"/>
              <a:t>constraint enforces a column to NOT accept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enforces a field to always contain a value, which means that you cannot insert a new record, or update a record without adding a value to this field.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345" y="2293306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2293306"/>
            <a:ext cx="2133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324" y="2674306"/>
            <a:ext cx="428327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TABLE `employee` (</a:t>
            </a:r>
            <a:br>
              <a:rPr lang="en-US" sz="1200" dirty="0"/>
            </a:br>
            <a:r>
              <a:rPr lang="en-US" sz="1200" dirty="0"/>
              <a:t>  `EMPLOYEE_ID` </a:t>
            </a:r>
            <a:r>
              <a:rPr lang="en-US" sz="1200" dirty="0" err="1"/>
              <a:t>int</a:t>
            </a:r>
            <a:r>
              <a:rPr lang="en-US" sz="1200" dirty="0"/>
              <a:t> unsigned NOT NULL AUTO_INCREMENT,</a:t>
            </a:r>
            <a:br>
              <a:rPr lang="en-US" sz="1200" dirty="0"/>
            </a:br>
            <a:r>
              <a:rPr lang="en-US" sz="1200" dirty="0"/>
              <a:t>  `EMPLOYEE_NAME` varchar(100) NOT NULL,</a:t>
            </a:r>
            <a:br>
              <a:rPr lang="en-US" sz="1200" dirty="0"/>
            </a:br>
            <a:r>
              <a:rPr lang="en-US" sz="1200" dirty="0"/>
              <a:t>  `AGE` </a:t>
            </a:r>
            <a:r>
              <a:rPr lang="en-US" sz="1200" dirty="0" err="1"/>
              <a:t>int</a:t>
            </a:r>
            <a:r>
              <a:rPr lang="en-US" sz="1200" dirty="0"/>
              <a:t> NOT NULL,</a:t>
            </a:r>
            <a:br>
              <a:rPr lang="en-US" sz="1200" dirty="0"/>
            </a:br>
            <a:r>
              <a:rPr lang="en-US" sz="1200" dirty="0"/>
              <a:t>  `SALARY` </a:t>
            </a:r>
            <a:r>
              <a:rPr lang="en-US" sz="1200" dirty="0" err="1"/>
              <a:t>int</a:t>
            </a:r>
            <a:r>
              <a:rPr lang="en-US" sz="1200" dirty="0"/>
              <a:t> DEFAULT NULL,</a:t>
            </a:r>
            <a:br>
              <a:rPr lang="en-US" sz="1200" dirty="0"/>
            </a:br>
            <a:r>
              <a:rPr lang="en-US" sz="1200" dirty="0"/>
              <a:t>  `CREATED_DATE` date DEFAULT NULL,</a:t>
            </a:r>
            <a:br>
              <a:rPr lang="en-US" sz="1200" dirty="0"/>
            </a:br>
            <a:r>
              <a:rPr lang="en-US" sz="1200" dirty="0"/>
              <a:t>  PRIMARY KEY (`EMPLOYEE_ID`)</a:t>
            </a:r>
            <a:br>
              <a:rPr lang="en-US" sz="1200" dirty="0"/>
            </a:br>
            <a:r>
              <a:rPr lang="en-US" sz="1200" dirty="0"/>
              <a:t>) ENGINE=</a:t>
            </a:r>
            <a:r>
              <a:rPr lang="en-US" sz="1200" dirty="0" err="1"/>
              <a:t>InnoDB</a:t>
            </a:r>
            <a:r>
              <a:rPr lang="en-US" sz="1200" dirty="0"/>
              <a:t> AUTO_INCREMENT=8 DEFAULT CHARSET=utf8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257800" y="2674306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ALTER TABLE employee MODIFY SALARY INT NOT NULL;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4529069"/>
            <a:ext cx="487680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INSERT INTO </a:t>
            </a:r>
            <a:r>
              <a:rPr lang="en-US" sz="1200" dirty="0" smtClean="0"/>
              <a:t>employee VALUES </a:t>
            </a:r>
            <a:r>
              <a:rPr lang="en-US" sz="1200" dirty="0"/>
              <a:t>(2, NULL,NULL,2000,'2020-08-20',NULL);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83975</TotalTime>
  <Words>95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9459</cp:revision>
  <dcterms:created xsi:type="dcterms:W3CDTF">2006-08-16T00:00:00Z</dcterms:created>
  <dcterms:modified xsi:type="dcterms:W3CDTF">2020-08-24T07:45:28Z</dcterms:modified>
</cp:coreProperties>
</file>