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Dates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5160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MySQL</a:t>
            </a:r>
            <a:r>
              <a:rPr lang="en-US" sz="1200" dirty="0"/>
              <a:t> comes with the following data types for storing a date or a date/time value in the database: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DATE </a:t>
            </a:r>
            <a:r>
              <a:rPr lang="en-US" sz="1200" dirty="0"/>
              <a:t>- format YYYY-MM-DD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DATETIME - format: YYYY-MM-DD HH:MI:SS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TIMESTAMP - format: YYYY-MM-DD HH:MI:SS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YEAR - format YYYY or YY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https://www.w3schools.com/sql/sql_unique.asp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83954</TotalTime>
  <Words>19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9470</cp:revision>
  <dcterms:created xsi:type="dcterms:W3CDTF">2006-08-16T00:00:00Z</dcterms:created>
  <dcterms:modified xsi:type="dcterms:W3CDTF">2019-11-12T10:43:46Z</dcterms:modified>
</cp:coreProperties>
</file>