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464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JDBC + MySQL – </a:t>
            </a:r>
            <a:r>
              <a:rPr lang="en-US" sz="1200" dirty="0" smtClean="0"/>
              <a:t> How </a:t>
            </a:r>
            <a:r>
              <a:rPr lang="en-US" sz="1200" dirty="0"/>
              <a:t>to Configure Multiple </a:t>
            </a:r>
            <a:r>
              <a:rPr lang="en-US" sz="1200" dirty="0" smtClean="0"/>
              <a:t>DataSource?</a:t>
            </a:r>
            <a:endParaRPr lang="en-US" sz="12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619875" y="838200"/>
            <a:ext cx="914400" cy="914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Org_DB</a:t>
            </a:r>
            <a:endParaRPr lang="en-US" sz="14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619875" y="2752725"/>
            <a:ext cx="914400" cy="9144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User_DB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200400" y="1828800"/>
            <a:ext cx="14859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SpringBoot Application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0200" y="2133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00200" y="2514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1795849"/>
            <a:ext cx="11966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Insert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endCxn id="6" idx="2"/>
          </p:cNvCxnSpPr>
          <p:nvPr/>
        </p:nvCxnSpPr>
        <p:spPr>
          <a:xfrm flipV="1">
            <a:off x="4648200" y="1295400"/>
            <a:ext cx="1971675" cy="74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355229">
            <a:off x="4804621" y="1433072"/>
            <a:ext cx="11966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Insert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2449" y="2618601"/>
            <a:ext cx="870751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User Insert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endCxn id="8" idx="2"/>
          </p:cNvCxnSpPr>
          <p:nvPr/>
        </p:nvCxnSpPr>
        <p:spPr>
          <a:xfrm>
            <a:off x="4648200" y="2438400"/>
            <a:ext cx="1971675" cy="77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232202">
            <a:off x="4967582" y="2810931"/>
            <a:ext cx="870751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User Insert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3330430"/>
            <a:ext cx="4314825" cy="15870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82604</TotalTime>
  <Words>25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8996</cp:revision>
  <dcterms:created xsi:type="dcterms:W3CDTF">2006-08-16T00:00:00Z</dcterms:created>
  <dcterms:modified xsi:type="dcterms:W3CDTF">2019-05-17T10:22:21Z</dcterms:modified>
</cp:coreProperties>
</file>