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09600"/>
            <a:ext cx="4368600" cy="42052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le 7"/>
          <p:cNvSpPr/>
          <p:nvPr/>
        </p:nvSpPr>
        <p:spPr>
          <a:xfrm>
            <a:off x="4648200" y="609600"/>
            <a:ext cx="4248150" cy="8382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comes with utility libraries which abstracts away the complexities of the underlying mailing system, provides super-simple API to use in your application to send emails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4257675" cy="13716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provides two primary interfaces for sending emails:</a:t>
            </a:r>
          </a:p>
          <a:p>
            <a:endParaRPr lang="en-US" sz="1200" dirty="0"/>
          </a:p>
          <a:p>
            <a:r>
              <a:rPr lang="en-US" sz="1200" b="1" dirty="0"/>
              <a:t>MailSender : </a:t>
            </a:r>
            <a:r>
              <a:rPr lang="en-US" sz="1200" b="1" dirty="0" smtClean="0"/>
              <a:t> </a:t>
            </a:r>
            <a:r>
              <a:rPr lang="en-US" sz="1200" dirty="0" smtClean="0"/>
              <a:t>handy </a:t>
            </a:r>
            <a:r>
              <a:rPr lang="en-US" sz="1200" dirty="0"/>
              <a:t>for sending simple mail messages, providing ‘from’,’to’,’cc’,’bcc’,’subject’ &amp; other mail 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JavaMailSender </a:t>
            </a:r>
            <a:r>
              <a:rPr lang="en-US" sz="1200" b="1" dirty="0" smtClean="0"/>
              <a:t>:  </a:t>
            </a:r>
            <a:r>
              <a:rPr lang="en-US" sz="1200" dirty="0"/>
              <a:t>Extends MailSender, adds specialized JavaMail features such as MIME message support.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0112" y="3657600"/>
            <a:ext cx="4257675" cy="11572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</a:t>
            </a:r>
            <a:r>
              <a:rPr lang="en-US" sz="1200" b="1" dirty="0"/>
              <a:t>JavaMailSenderImpl</a:t>
            </a:r>
            <a:r>
              <a:rPr lang="en-US" sz="1200" dirty="0"/>
              <a:t> is production implementation of the </a:t>
            </a:r>
            <a:r>
              <a:rPr lang="en-US" sz="1200" b="1" dirty="0"/>
              <a:t>JavaMailSender</a:t>
            </a:r>
            <a:r>
              <a:rPr lang="en-US" sz="1200" dirty="0"/>
              <a:t> interface which can be used for host configuration as well as connection setup. </a:t>
            </a:r>
            <a:r>
              <a:rPr lang="en-US" sz="1200" dirty="0" smtClean="0"/>
              <a:t>Here is </a:t>
            </a:r>
            <a:r>
              <a:rPr lang="en-US" sz="1200" dirty="0"/>
              <a:t>our configuration class, using Gmail SMTP connection settings to send emails using gmail.</a:t>
            </a: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4397175" y="4038600"/>
            <a:ext cx="312937" cy="19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1800" y="35739"/>
            <a:ext cx="3495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Inline Resource using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495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Inline Resource using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82810</TotalTime>
  <Words>188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9088</cp:revision>
  <dcterms:created xsi:type="dcterms:W3CDTF">2006-08-16T00:00:00Z</dcterms:created>
  <dcterms:modified xsi:type="dcterms:W3CDTF">2019-04-04T02:54:14Z</dcterms:modified>
</cp:coreProperties>
</file>