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" y="834470"/>
            <a:ext cx="8516539" cy="274358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14600" y="35739"/>
            <a:ext cx="44958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How to Change Default Context </a:t>
            </a:r>
            <a:r>
              <a:rPr lang="en-US" sz="1200" dirty="0" smtClean="0"/>
              <a:t>Path Programmatically? 0r</a:t>
            </a:r>
          </a:p>
          <a:p>
            <a:pPr algn="ctr"/>
            <a:r>
              <a:rPr lang="en-US" sz="1200" dirty="0"/>
              <a:t>Container Configuration in Spring Boot </a:t>
            </a:r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276600" y="3886200"/>
            <a:ext cx="5714999" cy="914400"/>
          </a:xfrm>
          <a:prstGeom prst="wedgeRoundRectCallout">
            <a:avLst>
              <a:gd name="adj1" fmla="val -24126"/>
              <a:gd name="adj2" fmla="val -166593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We can change embedded servlet container default settings registering a bean that </a:t>
            </a:r>
            <a:r>
              <a:rPr lang="en-US" sz="1200" dirty="0" smtClean="0"/>
              <a:t>implements</a:t>
            </a:r>
            <a:r>
              <a:rPr lang="en-US" sz="1200" dirty="0"/>
              <a:t> </a:t>
            </a:r>
            <a:r>
              <a:rPr lang="en-US" sz="1200" b="1" dirty="0">
                <a:solidFill>
                  <a:srgbClr val="C00000"/>
                </a:solidFill>
              </a:rPr>
              <a:t>WebServerFactoryCustomizer</a:t>
            </a:r>
            <a:r>
              <a:rPr lang="en-US" sz="1200" dirty="0"/>
              <a:t> interface. We need to override its </a:t>
            </a:r>
            <a:r>
              <a:rPr lang="en-US" sz="1200" b="1" dirty="0">
                <a:solidFill>
                  <a:srgbClr val="C00000"/>
                </a:solidFill>
              </a:rPr>
              <a:t>customize()</a:t>
            </a:r>
            <a:r>
              <a:rPr lang="en-US" sz="1200" dirty="0"/>
              <a:t> method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87562</TotalTime>
  <Words>32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9353</cp:revision>
  <dcterms:created xsi:type="dcterms:W3CDTF">2006-08-16T00:00:00Z</dcterms:created>
  <dcterms:modified xsi:type="dcterms:W3CDTF">2019-06-25T04:36:19Z</dcterms:modified>
</cp:coreProperties>
</file>